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7" r:id="rId4"/>
    <p:sldMasterId id="2147484145" r:id="rId5"/>
  </p:sldMasterIdLst>
  <p:notesMasterIdLst>
    <p:notesMasterId r:id="rId22"/>
  </p:notesMasterIdLst>
  <p:handoutMasterIdLst>
    <p:handoutMasterId r:id="rId23"/>
  </p:handoutMasterIdLst>
  <p:sldIdLst>
    <p:sldId id="527" r:id="rId6"/>
    <p:sldId id="503" r:id="rId7"/>
    <p:sldId id="546" r:id="rId8"/>
    <p:sldId id="545" r:id="rId9"/>
    <p:sldId id="548" r:id="rId10"/>
    <p:sldId id="549" r:id="rId11"/>
    <p:sldId id="550" r:id="rId12"/>
    <p:sldId id="551" r:id="rId13"/>
    <p:sldId id="552" r:id="rId14"/>
    <p:sldId id="553" r:id="rId15"/>
    <p:sldId id="554" r:id="rId16"/>
    <p:sldId id="557" r:id="rId17"/>
    <p:sldId id="517" r:id="rId18"/>
    <p:sldId id="555" r:id="rId19"/>
    <p:sldId id="556" r:id="rId20"/>
    <p:sldId id="500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2" userDrawn="1">
          <p15:clr>
            <a:srgbClr val="A4A3A4"/>
          </p15:clr>
        </p15:guide>
        <p15:guide id="3" pos="7514" userDrawn="1">
          <p15:clr>
            <a:srgbClr val="A4A3A4"/>
          </p15:clr>
        </p15:guide>
        <p15:guide id="4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udia Patricia Giraldo Ramirez" initials="CPGR" lastIdx="2" clrIdx="0">
    <p:extLst>
      <p:ext uri="{19B8F6BF-5375-455C-9EA6-DF929625EA0E}">
        <p15:presenceInfo xmlns:p15="http://schemas.microsoft.com/office/powerpoint/2012/main" userId="S::cgiral38@eafit.edu.co::a8f47b06-90c7-496f-97a9-d4a7bb8f82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AF"/>
    <a:srgbClr val="02C9B6"/>
    <a:srgbClr val="007A8A"/>
    <a:srgbClr val="000000"/>
    <a:srgbClr val="CACF19"/>
    <a:srgbClr val="032721"/>
    <a:srgbClr val="282905"/>
    <a:srgbClr val="6F710D"/>
    <a:srgbClr val="A4A814"/>
    <a:srgbClr val="979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389371-4111-4477-B197-07D403013411}" v="1690" dt="2024-03-11T09:03:26.3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>
        <p:guide pos="302"/>
        <p:guide pos="7514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ena Montilla Rosero" userId="S::emontill@eafit.edu.co::01be1eb5-91f5-4753-a789-4a739bbaee73" providerId="AD" clId="Web-{BC52FB9C-4B76-4910-05D7-CB0DD2C7DB09}"/>
    <pc:docChg chg="modSld">
      <pc:chgData name="Elena Montilla Rosero" userId="S::emontill@eafit.edu.co::01be1eb5-91f5-4753-a789-4a739bbaee73" providerId="AD" clId="Web-{BC52FB9C-4B76-4910-05D7-CB0DD2C7DB09}" dt="2024-02-14T22:54:11.924" v="40" actId="20577"/>
      <pc:docMkLst>
        <pc:docMk/>
      </pc:docMkLst>
      <pc:sldChg chg="addSp modSp">
        <pc:chgData name="Elena Montilla Rosero" userId="S::emontill@eafit.edu.co::01be1eb5-91f5-4753-a789-4a739bbaee73" providerId="AD" clId="Web-{BC52FB9C-4B76-4910-05D7-CB0DD2C7DB09}" dt="2024-02-14T22:48:31.712" v="28" actId="1076"/>
        <pc:sldMkLst>
          <pc:docMk/>
          <pc:sldMk cId="1636408920" sldId="545"/>
        </pc:sldMkLst>
        <pc:picChg chg="add mod">
          <ac:chgData name="Elena Montilla Rosero" userId="S::emontill@eafit.edu.co::01be1eb5-91f5-4753-a789-4a739bbaee73" providerId="AD" clId="Web-{BC52FB9C-4B76-4910-05D7-CB0DD2C7DB09}" dt="2024-02-14T22:47:07.288" v="24" actId="1076"/>
          <ac:picMkLst>
            <pc:docMk/>
            <pc:sldMk cId="1636408920" sldId="545"/>
            <ac:picMk id="2" creationId="{84AD9360-6C68-3344-0556-DD083A54602F}"/>
          </ac:picMkLst>
        </pc:picChg>
        <pc:picChg chg="mod">
          <ac:chgData name="Elena Montilla Rosero" userId="S::emontill@eafit.edu.co::01be1eb5-91f5-4753-a789-4a739bbaee73" providerId="AD" clId="Web-{BC52FB9C-4B76-4910-05D7-CB0DD2C7DB09}" dt="2024-02-14T22:48:31.712" v="28" actId="1076"/>
          <ac:picMkLst>
            <pc:docMk/>
            <pc:sldMk cId="1636408920" sldId="545"/>
            <ac:picMk id="7" creationId="{5D5E4B93-CA61-94C7-9D19-98040E8090F4}"/>
          </ac:picMkLst>
        </pc:picChg>
        <pc:picChg chg="mod">
          <ac:chgData name="Elena Montilla Rosero" userId="S::emontill@eafit.edu.co::01be1eb5-91f5-4753-a789-4a739bbaee73" providerId="AD" clId="Web-{BC52FB9C-4B76-4910-05D7-CB0DD2C7DB09}" dt="2024-02-14T22:47:24.929" v="26" actId="1076"/>
          <ac:picMkLst>
            <pc:docMk/>
            <pc:sldMk cId="1636408920" sldId="545"/>
            <ac:picMk id="13" creationId="{96CDA612-A1B4-31DB-3F67-79D0AB7038F6}"/>
          </ac:picMkLst>
        </pc:picChg>
      </pc:sldChg>
      <pc:sldChg chg="modSp">
        <pc:chgData name="Elena Montilla Rosero" userId="S::emontill@eafit.edu.co::01be1eb5-91f5-4753-a789-4a739bbaee73" providerId="AD" clId="Web-{BC52FB9C-4B76-4910-05D7-CB0DD2C7DB09}" dt="2024-02-14T22:45:38.708" v="18" actId="1076"/>
        <pc:sldMkLst>
          <pc:docMk/>
          <pc:sldMk cId="2551366996" sldId="546"/>
        </pc:sldMkLst>
        <pc:spChg chg="mod">
          <ac:chgData name="Elena Montilla Rosero" userId="S::emontill@eafit.edu.co::01be1eb5-91f5-4753-a789-4a739bbaee73" providerId="AD" clId="Web-{BC52FB9C-4B76-4910-05D7-CB0DD2C7DB09}" dt="2024-02-14T22:43:24.220" v="15" actId="20577"/>
          <ac:spMkLst>
            <pc:docMk/>
            <pc:sldMk cId="2551366996" sldId="546"/>
            <ac:spMk id="11" creationId="{C269829C-32D2-2266-52F5-2905D11A22B0}"/>
          </ac:spMkLst>
        </pc:spChg>
        <pc:spChg chg="mod">
          <ac:chgData name="Elena Montilla Rosero" userId="S::emontill@eafit.edu.co::01be1eb5-91f5-4753-a789-4a739bbaee73" providerId="AD" clId="Web-{BC52FB9C-4B76-4910-05D7-CB0DD2C7DB09}" dt="2024-02-14T22:45:38.708" v="18" actId="1076"/>
          <ac:spMkLst>
            <pc:docMk/>
            <pc:sldMk cId="2551366996" sldId="546"/>
            <ac:spMk id="18" creationId="{331D3C3A-B946-7314-86E2-AE41D76B8926}"/>
          </ac:spMkLst>
        </pc:spChg>
      </pc:sldChg>
      <pc:sldChg chg="addAnim">
        <pc:chgData name="Elena Montilla Rosero" userId="S::emontill@eafit.edu.co::01be1eb5-91f5-4753-a789-4a739bbaee73" providerId="AD" clId="Web-{BC52FB9C-4B76-4910-05D7-CB0DD2C7DB09}" dt="2024-02-14T22:50:41.200" v="30"/>
        <pc:sldMkLst>
          <pc:docMk/>
          <pc:sldMk cId="517444568" sldId="548"/>
        </pc:sldMkLst>
      </pc:sldChg>
      <pc:sldChg chg="modSp">
        <pc:chgData name="Elena Montilla Rosero" userId="S::emontill@eafit.edu.co::01be1eb5-91f5-4753-a789-4a739bbaee73" providerId="AD" clId="Web-{BC52FB9C-4B76-4910-05D7-CB0DD2C7DB09}" dt="2024-02-14T22:54:11.924" v="40" actId="20577"/>
        <pc:sldMkLst>
          <pc:docMk/>
          <pc:sldMk cId="3661866091" sldId="549"/>
        </pc:sldMkLst>
        <pc:spChg chg="mod">
          <ac:chgData name="Elena Montilla Rosero" userId="S::emontill@eafit.edu.co::01be1eb5-91f5-4753-a789-4a739bbaee73" providerId="AD" clId="Web-{BC52FB9C-4B76-4910-05D7-CB0DD2C7DB09}" dt="2024-02-14T22:52:25.765" v="36" actId="20577"/>
          <ac:spMkLst>
            <pc:docMk/>
            <pc:sldMk cId="3661866091" sldId="549"/>
            <ac:spMk id="6" creationId="{8109F670-976B-8C6F-D4EE-D253737AA90E}"/>
          </ac:spMkLst>
        </pc:spChg>
        <pc:spChg chg="mod">
          <ac:chgData name="Elena Montilla Rosero" userId="S::emontill@eafit.edu.co::01be1eb5-91f5-4753-a789-4a739bbaee73" providerId="AD" clId="Web-{BC52FB9C-4B76-4910-05D7-CB0DD2C7DB09}" dt="2024-02-14T22:54:11.924" v="40" actId="20577"/>
          <ac:spMkLst>
            <pc:docMk/>
            <pc:sldMk cId="3661866091" sldId="549"/>
            <ac:spMk id="21" creationId="{F8F1C02A-FE78-A951-A48E-166B61F792F5}"/>
          </ac:spMkLst>
        </pc:spChg>
      </pc:sldChg>
    </pc:docChg>
  </pc:docChgLst>
  <pc:docChgLst>
    <pc:chgData name="Fernando Londoño Palacio" userId="396f63ce-5f33-4c5b-97a9-ded7a5be7ba1" providerId="ADAL" clId="{F2389371-4111-4477-B197-07D403013411}"/>
    <pc:docChg chg="undo redo custSel addSld delSld modSld">
      <pc:chgData name="Fernando Londoño Palacio" userId="396f63ce-5f33-4c5b-97a9-ded7a5be7ba1" providerId="ADAL" clId="{F2389371-4111-4477-B197-07D403013411}" dt="2024-03-11T09:03:26.395" v="3621" actId="207"/>
      <pc:docMkLst>
        <pc:docMk/>
      </pc:docMkLst>
      <pc:sldChg chg="addSp delSp modSp mod">
        <pc:chgData name="Fernando Londoño Palacio" userId="396f63ce-5f33-4c5b-97a9-ded7a5be7ba1" providerId="ADAL" clId="{F2389371-4111-4477-B197-07D403013411}" dt="2024-02-16T04:33:46.670" v="3605" actId="1076"/>
        <pc:sldMkLst>
          <pc:docMk/>
          <pc:sldMk cId="3375354435" sldId="503"/>
        </pc:sldMkLst>
        <pc:spChg chg="mod">
          <ac:chgData name="Fernando Londoño Palacio" userId="396f63ce-5f33-4c5b-97a9-ded7a5be7ba1" providerId="ADAL" clId="{F2389371-4111-4477-B197-07D403013411}" dt="2024-02-14T22:02:49.264" v="166" actId="1076"/>
          <ac:spMkLst>
            <pc:docMk/>
            <pc:sldMk cId="3375354435" sldId="503"/>
            <ac:spMk id="5" creationId="{4FC02EEB-F35B-10B3-A2CC-88FA77568DBD}"/>
          </ac:spMkLst>
        </pc:spChg>
        <pc:spChg chg="mod">
          <ac:chgData name="Fernando Londoño Palacio" userId="396f63ce-5f33-4c5b-97a9-ded7a5be7ba1" providerId="ADAL" clId="{F2389371-4111-4477-B197-07D403013411}" dt="2024-02-16T04:32:21.288" v="3542" actId="1076"/>
          <ac:spMkLst>
            <pc:docMk/>
            <pc:sldMk cId="3375354435" sldId="503"/>
            <ac:spMk id="7" creationId="{C9F256E3-B5FA-4697-BBA1-D4D526BC1978}"/>
          </ac:spMkLst>
        </pc:spChg>
        <pc:spChg chg="mod">
          <ac:chgData name="Fernando Londoño Palacio" userId="396f63ce-5f33-4c5b-97a9-ded7a5be7ba1" providerId="ADAL" clId="{F2389371-4111-4477-B197-07D403013411}" dt="2024-02-16T04:32:30.779" v="3547" actId="1076"/>
          <ac:spMkLst>
            <pc:docMk/>
            <pc:sldMk cId="3375354435" sldId="503"/>
            <ac:spMk id="9" creationId="{77B3D39D-9204-EE06-9319-540D467CFF64}"/>
          </ac:spMkLst>
        </pc:spChg>
        <pc:spChg chg="mod">
          <ac:chgData name="Fernando Londoño Palacio" userId="396f63ce-5f33-4c5b-97a9-ded7a5be7ba1" providerId="ADAL" clId="{F2389371-4111-4477-B197-07D403013411}" dt="2024-02-16T04:32:41.966" v="3551" actId="1076"/>
          <ac:spMkLst>
            <pc:docMk/>
            <pc:sldMk cId="3375354435" sldId="503"/>
            <ac:spMk id="11" creationId="{74E9F2E7-AF69-014D-7363-784389D61BD3}"/>
          </ac:spMkLst>
        </pc:spChg>
        <pc:spChg chg="mod">
          <ac:chgData name="Fernando Londoño Palacio" userId="396f63ce-5f33-4c5b-97a9-ded7a5be7ba1" providerId="ADAL" clId="{F2389371-4111-4477-B197-07D403013411}" dt="2024-02-16T04:32:45.422" v="3552" actId="1076"/>
          <ac:spMkLst>
            <pc:docMk/>
            <pc:sldMk cId="3375354435" sldId="503"/>
            <ac:spMk id="14" creationId="{B9F35D5A-111B-F412-E251-EE739C17066E}"/>
          </ac:spMkLst>
        </pc:spChg>
        <pc:spChg chg="mod">
          <ac:chgData name="Fernando Londoño Palacio" userId="396f63ce-5f33-4c5b-97a9-ded7a5be7ba1" providerId="ADAL" clId="{F2389371-4111-4477-B197-07D403013411}" dt="2024-02-16T04:32:49.090" v="3553" actId="1076"/>
          <ac:spMkLst>
            <pc:docMk/>
            <pc:sldMk cId="3375354435" sldId="503"/>
            <ac:spMk id="18" creationId="{2ED29E9C-C473-4C53-733E-598AC9312EB3}"/>
          </ac:spMkLst>
        </pc:spChg>
        <pc:spChg chg="mod">
          <ac:chgData name="Fernando Londoño Palacio" userId="396f63ce-5f33-4c5b-97a9-ded7a5be7ba1" providerId="ADAL" clId="{F2389371-4111-4477-B197-07D403013411}" dt="2024-02-16T04:32:13.750" v="3537" actId="1076"/>
          <ac:spMkLst>
            <pc:docMk/>
            <pc:sldMk cId="3375354435" sldId="503"/>
            <ac:spMk id="19" creationId="{B7ADE5F7-3DA4-40D8-A9D8-B723585692F9}"/>
          </ac:spMkLst>
        </pc:spChg>
        <pc:spChg chg="add del mod">
          <ac:chgData name="Fernando Londoño Palacio" userId="396f63ce-5f33-4c5b-97a9-ded7a5be7ba1" providerId="ADAL" clId="{F2389371-4111-4477-B197-07D403013411}" dt="2024-02-16T04:32:55.877" v="3556" actId="21"/>
          <ac:spMkLst>
            <pc:docMk/>
            <pc:sldMk cId="3375354435" sldId="503"/>
            <ac:spMk id="20" creationId="{F3DA14D5-D990-F935-2DED-DC8559A3CF25}"/>
          </ac:spMkLst>
        </pc:spChg>
        <pc:spChg chg="add del mod">
          <ac:chgData name="Fernando Londoño Palacio" userId="396f63ce-5f33-4c5b-97a9-ded7a5be7ba1" providerId="ADAL" clId="{F2389371-4111-4477-B197-07D403013411}" dt="2024-02-16T04:33:20.104" v="3569" actId="21"/>
          <ac:spMkLst>
            <pc:docMk/>
            <pc:sldMk cId="3375354435" sldId="503"/>
            <ac:spMk id="21" creationId="{AEC69D12-41FE-6F7A-0A64-F6CB771B75BA}"/>
          </ac:spMkLst>
        </pc:spChg>
        <pc:spChg chg="mod">
          <ac:chgData name="Fernando Londoño Palacio" userId="396f63ce-5f33-4c5b-97a9-ded7a5be7ba1" providerId="ADAL" clId="{F2389371-4111-4477-B197-07D403013411}" dt="2024-02-16T04:32:24.143" v="3543" actId="1076"/>
          <ac:spMkLst>
            <pc:docMk/>
            <pc:sldMk cId="3375354435" sldId="503"/>
            <ac:spMk id="22" creationId="{9BF03DBB-EB49-46B1-96E7-7F83F53FDCC2}"/>
          </ac:spMkLst>
        </pc:spChg>
        <pc:spChg chg="mod">
          <ac:chgData name="Fernando Londoño Palacio" userId="396f63ce-5f33-4c5b-97a9-ded7a5be7ba1" providerId="ADAL" clId="{F2389371-4111-4477-B197-07D403013411}" dt="2024-02-14T22:02:59.327" v="169" actId="1076"/>
          <ac:spMkLst>
            <pc:docMk/>
            <pc:sldMk cId="3375354435" sldId="503"/>
            <ac:spMk id="24" creationId="{F4286DFD-F77F-DCA7-2912-D79CCDE1FD13}"/>
          </ac:spMkLst>
        </pc:spChg>
        <pc:spChg chg="mod">
          <ac:chgData name="Fernando Londoño Palacio" userId="396f63ce-5f33-4c5b-97a9-ded7a5be7ba1" providerId="ADAL" clId="{F2389371-4111-4477-B197-07D403013411}" dt="2024-02-16T04:32:35.164" v="3548" actId="1076"/>
          <ac:spMkLst>
            <pc:docMk/>
            <pc:sldMk cId="3375354435" sldId="503"/>
            <ac:spMk id="25" creationId="{25705633-4480-44AC-AB1E-8BD62A21D06E}"/>
          </ac:spMkLst>
        </pc:spChg>
        <pc:spChg chg="add mod">
          <ac:chgData name="Fernando Londoño Palacio" userId="396f63ce-5f33-4c5b-97a9-ded7a5be7ba1" providerId="ADAL" clId="{F2389371-4111-4477-B197-07D403013411}" dt="2024-02-16T04:33:46.670" v="3605" actId="1076"/>
          <ac:spMkLst>
            <pc:docMk/>
            <pc:sldMk cId="3375354435" sldId="503"/>
            <ac:spMk id="27" creationId="{6CD6A3EB-DFCF-2BBC-3D84-E6C043BA1FE0}"/>
          </ac:spMkLst>
        </pc:spChg>
        <pc:spChg chg="add mod">
          <ac:chgData name="Fernando Londoño Palacio" userId="396f63ce-5f33-4c5b-97a9-ded7a5be7ba1" providerId="ADAL" clId="{F2389371-4111-4477-B197-07D403013411}" dt="2024-02-16T04:33:37.583" v="3602" actId="20577"/>
          <ac:spMkLst>
            <pc:docMk/>
            <pc:sldMk cId="3375354435" sldId="503"/>
            <ac:spMk id="29" creationId="{E2A2910F-9867-EEB7-FEB7-D700F77858E1}"/>
          </ac:spMkLst>
        </pc:spChg>
        <pc:picChg chg="mod">
          <ac:chgData name="Fernando Londoño Palacio" userId="396f63ce-5f33-4c5b-97a9-ded7a5be7ba1" providerId="ADAL" clId="{F2389371-4111-4477-B197-07D403013411}" dt="2024-02-16T04:33:23.837" v="3572" actId="1076"/>
          <ac:picMkLst>
            <pc:docMk/>
            <pc:sldMk cId="3375354435" sldId="503"/>
            <ac:picMk id="4" creationId="{1510E749-B5B2-461F-8958-58D3B9827060}"/>
          </ac:picMkLst>
        </pc:picChg>
      </pc:sldChg>
      <pc:sldChg chg="modSp mod">
        <pc:chgData name="Fernando Londoño Palacio" userId="396f63ce-5f33-4c5b-97a9-ded7a5be7ba1" providerId="ADAL" clId="{F2389371-4111-4477-B197-07D403013411}" dt="2024-02-16T04:55:08.241" v="3611" actId="20577"/>
        <pc:sldMkLst>
          <pc:docMk/>
          <pc:sldMk cId="2183178503" sldId="517"/>
        </pc:sldMkLst>
        <pc:spChg chg="mod">
          <ac:chgData name="Fernando Londoño Palacio" userId="396f63ce-5f33-4c5b-97a9-ded7a5be7ba1" providerId="ADAL" clId="{F2389371-4111-4477-B197-07D403013411}" dt="2024-02-14T19:14:55.039" v="68" actId="207"/>
          <ac:spMkLst>
            <pc:docMk/>
            <pc:sldMk cId="2183178503" sldId="517"/>
            <ac:spMk id="5" creationId="{B592971A-CED3-C298-2089-693E1F5A56BA}"/>
          </ac:spMkLst>
        </pc:spChg>
        <pc:spChg chg="mod">
          <ac:chgData name="Fernando Londoño Palacio" userId="396f63ce-5f33-4c5b-97a9-ded7a5be7ba1" providerId="ADAL" clId="{F2389371-4111-4477-B197-07D403013411}" dt="2024-02-16T04:55:08.241" v="3611" actId="20577"/>
          <ac:spMkLst>
            <pc:docMk/>
            <pc:sldMk cId="2183178503" sldId="517"/>
            <ac:spMk id="6" creationId="{F6AF91B6-9748-7441-BE0B-7FEDD6B69C1D}"/>
          </ac:spMkLst>
        </pc:spChg>
      </pc:sldChg>
      <pc:sldChg chg="addSp delSp modSp mod">
        <pc:chgData name="Fernando Londoño Palacio" userId="396f63ce-5f33-4c5b-97a9-ded7a5be7ba1" providerId="ADAL" clId="{F2389371-4111-4477-B197-07D403013411}" dt="2024-02-16T00:54:44.886" v="2749" actId="20577"/>
        <pc:sldMkLst>
          <pc:docMk/>
          <pc:sldMk cId="1215621030" sldId="527"/>
        </pc:sldMkLst>
        <pc:spChg chg="add del mod">
          <ac:chgData name="Fernando Londoño Palacio" userId="396f63ce-5f33-4c5b-97a9-ded7a5be7ba1" providerId="ADAL" clId="{F2389371-4111-4477-B197-07D403013411}" dt="2024-02-16T00:54:44.886" v="2749" actId="20577"/>
          <ac:spMkLst>
            <pc:docMk/>
            <pc:sldMk cId="1215621030" sldId="527"/>
            <ac:spMk id="3" creationId="{1372829B-FCDA-43E4-9B63-B4AC88469ACE}"/>
          </ac:spMkLst>
        </pc:spChg>
        <pc:spChg chg="add mod">
          <ac:chgData name="Fernando Londoño Palacio" userId="396f63ce-5f33-4c5b-97a9-ded7a5be7ba1" providerId="ADAL" clId="{F2389371-4111-4477-B197-07D403013411}" dt="2024-02-15T21:32:11.773" v="387" actId="14"/>
          <ac:spMkLst>
            <pc:docMk/>
            <pc:sldMk cId="1215621030" sldId="527"/>
            <ac:spMk id="5" creationId="{FE9B4B49-2535-98FD-3204-7AF4364737A2}"/>
          </ac:spMkLst>
        </pc:spChg>
        <pc:spChg chg="mod">
          <ac:chgData name="Fernando Londoño Palacio" userId="396f63ce-5f33-4c5b-97a9-ded7a5be7ba1" providerId="ADAL" clId="{F2389371-4111-4477-B197-07D403013411}" dt="2024-02-15T21:32:58.482" v="395" actId="208"/>
          <ac:spMkLst>
            <pc:docMk/>
            <pc:sldMk cId="1215621030" sldId="527"/>
            <ac:spMk id="6" creationId="{08F5F2AF-8928-4D66-905E-F28A65946C59}"/>
          </ac:spMkLst>
        </pc:spChg>
        <pc:spChg chg="mod">
          <ac:chgData name="Fernando Londoño Palacio" userId="396f63ce-5f33-4c5b-97a9-ded7a5be7ba1" providerId="ADAL" clId="{F2389371-4111-4477-B197-07D403013411}" dt="2024-02-15T21:32:25.885" v="389" actId="14"/>
          <ac:spMkLst>
            <pc:docMk/>
            <pc:sldMk cId="1215621030" sldId="527"/>
            <ac:spMk id="8" creationId="{D7C78B52-4CCD-C36C-C2DF-8022ACB74372}"/>
          </ac:spMkLst>
        </pc:spChg>
        <pc:spChg chg="mod">
          <ac:chgData name="Fernando Londoño Palacio" userId="396f63ce-5f33-4c5b-97a9-ded7a5be7ba1" providerId="ADAL" clId="{F2389371-4111-4477-B197-07D403013411}" dt="2024-02-15T21:31:50.275" v="383" actId="1076"/>
          <ac:spMkLst>
            <pc:docMk/>
            <pc:sldMk cId="1215621030" sldId="527"/>
            <ac:spMk id="9" creationId="{F0BEA43B-D844-4797-F84D-AE10D6AAD10C}"/>
          </ac:spMkLst>
        </pc:spChg>
        <pc:spChg chg="mod">
          <ac:chgData name="Fernando Londoño Palacio" userId="396f63ce-5f33-4c5b-97a9-ded7a5be7ba1" providerId="ADAL" clId="{F2389371-4111-4477-B197-07D403013411}" dt="2024-02-15T21:31:55.580" v="384" actId="1076"/>
          <ac:spMkLst>
            <pc:docMk/>
            <pc:sldMk cId="1215621030" sldId="527"/>
            <ac:spMk id="10" creationId="{926E3018-DB3D-B4B5-FE4D-BB8D755733E7}"/>
          </ac:spMkLst>
        </pc:spChg>
        <pc:spChg chg="mod">
          <ac:chgData name="Fernando Londoño Palacio" userId="396f63ce-5f33-4c5b-97a9-ded7a5be7ba1" providerId="ADAL" clId="{F2389371-4111-4477-B197-07D403013411}" dt="2024-02-15T21:31:58.661" v="385" actId="1076"/>
          <ac:spMkLst>
            <pc:docMk/>
            <pc:sldMk cId="1215621030" sldId="527"/>
            <ac:spMk id="12" creationId="{F14DD7CD-FD83-9E92-8B98-8C3495D832E9}"/>
          </ac:spMkLst>
        </pc:spChg>
        <pc:spChg chg="del mod">
          <ac:chgData name="Fernando Londoño Palacio" userId="396f63ce-5f33-4c5b-97a9-ded7a5be7ba1" providerId="ADAL" clId="{F2389371-4111-4477-B197-07D403013411}" dt="2024-02-14T22:02:00.461" v="83"/>
          <ac:spMkLst>
            <pc:docMk/>
            <pc:sldMk cId="1215621030" sldId="527"/>
            <ac:spMk id="13" creationId="{71E1A668-358A-587C-0A1C-56D862276899}"/>
          </ac:spMkLst>
        </pc:spChg>
        <pc:grpChg chg="del mod">
          <ac:chgData name="Fernando Londoño Palacio" userId="396f63ce-5f33-4c5b-97a9-ded7a5be7ba1" providerId="ADAL" clId="{F2389371-4111-4477-B197-07D403013411}" dt="2024-02-15T21:25:21.351" v="351" actId="478"/>
          <ac:grpSpMkLst>
            <pc:docMk/>
            <pc:sldMk cId="1215621030" sldId="527"/>
            <ac:grpSpMk id="21" creationId="{08A07197-F751-41C3-BC65-A613E826713D}"/>
          </ac:grpSpMkLst>
        </pc:grpChg>
        <pc:picChg chg="add del mod modCrop">
          <ac:chgData name="Fernando Londoño Palacio" userId="396f63ce-5f33-4c5b-97a9-ded7a5be7ba1" providerId="ADAL" clId="{F2389371-4111-4477-B197-07D403013411}" dt="2024-02-15T21:32:42.938" v="394" actId="1076"/>
          <ac:picMkLst>
            <pc:docMk/>
            <pc:sldMk cId="1215621030" sldId="527"/>
            <ac:picMk id="15" creationId="{E09E69FB-3D03-44ED-AB30-DA70EEA0A2AD}"/>
          </ac:picMkLst>
        </pc:picChg>
      </pc:sldChg>
      <pc:sldChg chg="addSp delSp modSp add del mod modAnim">
        <pc:chgData name="Fernando Londoño Palacio" userId="396f63ce-5f33-4c5b-97a9-ded7a5be7ba1" providerId="ADAL" clId="{F2389371-4111-4477-B197-07D403013411}" dt="2024-02-15T20:10:54.747" v="345" actId="47"/>
        <pc:sldMkLst>
          <pc:docMk/>
          <pc:sldMk cId="1636408920" sldId="545"/>
        </pc:sldMkLst>
        <pc:spChg chg="mod">
          <ac:chgData name="Fernando Londoño Palacio" userId="396f63ce-5f33-4c5b-97a9-ded7a5be7ba1" providerId="ADAL" clId="{F2389371-4111-4477-B197-07D403013411}" dt="2024-02-15T05:41:35.772" v="339" actId="20577"/>
          <ac:spMkLst>
            <pc:docMk/>
            <pc:sldMk cId="1636408920" sldId="545"/>
            <ac:spMk id="4" creationId="{D7DDF41F-36FA-132F-A9FE-145306ECBD9C}"/>
          </ac:spMkLst>
        </pc:spChg>
        <pc:spChg chg="mod">
          <ac:chgData name="Fernando Londoño Palacio" userId="396f63ce-5f33-4c5b-97a9-ded7a5be7ba1" providerId="ADAL" clId="{F2389371-4111-4477-B197-07D403013411}" dt="2024-02-15T05:39:14.445" v="306" actId="1076"/>
          <ac:spMkLst>
            <pc:docMk/>
            <pc:sldMk cId="1636408920" sldId="545"/>
            <ac:spMk id="11" creationId="{9F3FD6B4-D461-0691-4D39-CF93DAEE8A16}"/>
          </ac:spMkLst>
        </pc:spChg>
        <pc:picChg chg="del mod">
          <ac:chgData name="Fernando Londoño Palacio" userId="396f63ce-5f33-4c5b-97a9-ded7a5be7ba1" providerId="ADAL" clId="{F2389371-4111-4477-B197-07D403013411}" dt="2024-02-15T05:31:10.728" v="242" actId="478"/>
          <ac:picMkLst>
            <pc:docMk/>
            <pc:sldMk cId="1636408920" sldId="545"/>
            <ac:picMk id="2" creationId="{84AD9360-6C68-3344-0556-DD083A54602F}"/>
          </ac:picMkLst>
        </pc:picChg>
        <pc:picChg chg="mod ord">
          <ac:chgData name="Fernando Londoño Palacio" userId="396f63ce-5f33-4c5b-97a9-ded7a5be7ba1" providerId="ADAL" clId="{F2389371-4111-4477-B197-07D403013411}" dt="2024-02-15T05:36:05.639" v="285" actId="166"/>
          <ac:picMkLst>
            <pc:docMk/>
            <pc:sldMk cId="1636408920" sldId="545"/>
            <ac:picMk id="7" creationId="{5D5E4B93-CA61-94C7-9D19-98040E8090F4}"/>
          </ac:picMkLst>
        </pc:picChg>
        <pc:picChg chg="mod">
          <ac:chgData name="Fernando Londoño Palacio" userId="396f63ce-5f33-4c5b-97a9-ded7a5be7ba1" providerId="ADAL" clId="{F2389371-4111-4477-B197-07D403013411}" dt="2024-02-15T05:32:28.936" v="252" actId="1076"/>
          <ac:picMkLst>
            <pc:docMk/>
            <pc:sldMk cId="1636408920" sldId="545"/>
            <ac:picMk id="8" creationId="{624F4E68-FDF8-6A02-1F11-7510C30D9AED}"/>
          </ac:picMkLst>
        </pc:picChg>
        <pc:picChg chg="mod ord">
          <ac:chgData name="Fernando Londoño Palacio" userId="396f63ce-5f33-4c5b-97a9-ded7a5be7ba1" providerId="ADAL" clId="{F2389371-4111-4477-B197-07D403013411}" dt="2024-02-15T05:36:07.842" v="286" actId="166"/>
          <ac:picMkLst>
            <pc:docMk/>
            <pc:sldMk cId="1636408920" sldId="545"/>
            <ac:picMk id="13" creationId="{96CDA612-A1B4-31DB-3F67-79D0AB7038F6}"/>
          </ac:picMkLst>
        </pc:picChg>
        <pc:picChg chg="add mod">
          <ac:chgData name="Fernando Londoño Palacio" userId="396f63ce-5f33-4c5b-97a9-ded7a5be7ba1" providerId="ADAL" clId="{F2389371-4111-4477-B197-07D403013411}" dt="2024-02-15T05:31:18.863" v="246" actId="1076"/>
          <ac:picMkLst>
            <pc:docMk/>
            <pc:sldMk cId="1636408920" sldId="545"/>
            <ac:picMk id="1026" creationId="{08242216-4BE4-8392-10D9-24FB7AC65F0F}"/>
          </ac:picMkLst>
        </pc:picChg>
        <pc:picChg chg="add mod">
          <ac:chgData name="Fernando Londoño Palacio" userId="396f63ce-5f33-4c5b-97a9-ded7a5be7ba1" providerId="ADAL" clId="{F2389371-4111-4477-B197-07D403013411}" dt="2024-02-15T05:32:37.921" v="257" actId="1076"/>
          <ac:picMkLst>
            <pc:docMk/>
            <pc:sldMk cId="1636408920" sldId="545"/>
            <ac:picMk id="1028" creationId="{B941A9D8-8099-6E03-EC92-2B372283E6E3}"/>
          </ac:picMkLst>
        </pc:picChg>
      </pc:sldChg>
      <pc:sldChg chg="modSp mod">
        <pc:chgData name="Fernando Londoño Palacio" userId="396f63ce-5f33-4c5b-97a9-ded7a5be7ba1" providerId="ADAL" clId="{F2389371-4111-4477-B197-07D403013411}" dt="2024-02-15T21:33:29.080" v="399" actId="14100"/>
        <pc:sldMkLst>
          <pc:docMk/>
          <pc:sldMk cId="2551366996" sldId="546"/>
        </pc:sldMkLst>
        <pc:spChg chg="mod">
          <ac:chgData name="Fernando Londoño Palacio" userId="396f63ce-5f33-4c5b-97a9-ded7a5be7ba1" providerId="ADAL" clId="{F2389371-4111-4477-B197-07D403013411}" dt="2024-02-15T21:33:24.342" v="398" actId="1076"/>
          <ac:spMkLst>
            <pc:docMk/>
            <pc:sldMk cId="2551366996" sldId="546"/>
            <ac:spMk id="2" creationId="{173560D1-161F-7F74-E79C-B0AC1B02D827}"/>
          </ac:spMkLst>
        </pc:spChg>
        <pc:spChg chg="mod">
          <ac:chgData name="Fernando Londoño Palacio" userId="396f63ce-5f33-4c5b-97a9-ded7a5be7ba1" providerId="ADAL" clId="{F2389371-4111-4477-B197-07D403013411}" dt="2024-02-15T21:33:29.080" v="399" actId="14100"/>
          <ac:spMkLst>
            <pc:docMk/>
            <pc:sldMk cId="2551366996" sldId="546"/>
            <ac:spMk id="3" creationId="{DFA7F26F-44A6-F6D2-ABDD-913F69DD6817}"/>
          </ac:spMkLst>
        </pc:spChg>
        <pc:spChg chg="mod">
          <ac:chgData name="Fernando Londoño Palacio" userId="396f63ce-5f33-4c5b-97a9-ded7a5be7ba1" providerId="ADAL" clId="{F2389371-4111-4477-B197-07D403013411}" dt="2024-02-15T21:33:16.302" v="397" actId="1076"/>
          <ac:spMkLst>
            <pc:docMk/>
            <pc:sldMk cId="2551366996" sldId="546"/>
            <ac:spMk id="10" creationId="{28BD2C92-DDD0-8BE0-2AE2-829777658BB1}"/>
          </ac:spMkLst>
        </pc:spChg>
        <pc:spChg chg="mod">
          <ac:chgData name="Fernando Londoño Palacio" userId="396f63ce-5f33-4c5b-97a9-ded7a5be7ba1" providerId="ADAL" clId="{F2389371-4111-4477-B197-07D403013411}" dt="2024-02-15T05:38:59.495" v="303" actId="1076"/>
          <ac:spMkLst>
            <pc:docMk/>
            <pc:sldMk cId="2551366996" sldId="546"/>
            <ac:spMk id="18" creationId="{331D3C3A-B946-7314-86E2-AE41D76B8926}"/>
          </ac:spMkLst>
        </pc:spChg>
        <pc:picChg chg="mod">
          <ac:chgData name="Fernando Londoño Palacio" userId="396f63ce-5f33-4c5b-97a9-ded7a5be7ba1" providerId="ADAL" clId="{F2389371-4111-4477-B197-07D403013411}" dt="2024-02-15T05:34:14.149" v="274" actId="14100"/>
          <ac:picMkLst>
            <pc:docMk/>
            <pc:sldMk cId="2551366996" sldId="546"/>
            <ac:picMk id="1032" creationId="{43F21833-E0F2-E6A9-283B-D59D1AD6D41E}"/>
          </ac:picMkLst>
        </pc:picChg>
        <pc:picChg chg="mod">
          <ac:chgData name="Fernando Londoño Palacio" userId="396f63ce-5f33-4c5b-97a9-ded7a5be7ba1" providerId="ADAL" clId="{F2389371-4111-4477-B197-07D403013411}" dt="2024-02-15T05:34:23.888" v="276" actId="14100"/>
          <ac:picMkLst>
            <pc:docMk/>
            <pc:sldMk cId="2551366996" sldId="546"/>
            <ac:picMk id="1034" creationId="{7E127CAC-A7DB-F5BD-4D81-87BF8EC9805D}"/>
          </ac:picMkLst>
        </pc:picChg>
      </pc:sldChg>
      <pc:sldChg chg="modSp mod">
        <pc:chgData name="Fernando Londoño Palacio" userId="396f63ce-5f33-4c5b-97a9-ded7a5be7ba1" providerId="ADAL" clId="{F2389371-4111-4477-B197-07D403013411}" dt="2024-02-16T04:25:33.312" v="3532" actId="20577"/>
        <pc:sldMkLst>
          <pc:docMk/>
          <pc:sldMk cId="517444568" sldId="548"/>
        </pc:sldMkLst>
        <pc:spChg chg="mod">
          <ac:chgData name="Fernando Londoño Palacio" userId="396f63ce-5f33-4c5b-97a9-ded7a5be7ba1" providerId="ADAL" clId="{F2389371-4111-4477-B197-07D403013411}" dt="2024-02-16T04:25:33.312" v="3532" actId="20577"/>
          <ac:spMkLst>
            <pc:docMk/>
            <pc:sldMk cId="517444568" sldId="548"/>
            <ac:spMk id="10" creationId="{B27B0E28-3B7F-9664-E6F1-14F2DB40249F}"/>
          </ac:spMkLst>
        </pc:spChg>
        <pc:spChg chg="mod">
          <ac:chgData name="Fernando Londoño Palacio" userId="396f63ce-5f33-4c5b-97a9-ded7a5be7ba1" providerId="ADAL" clId="{F2389371-4111-4477-B197-07D403013411}" dt="2024-02-15T05:39:25.023" v="309" actId="1076"/>
          <ac:spMkLst>
            <pc:docMk/>
            <pc:sldMk cId="517444568" sldId="548"/>
            <ac:spMk id="11" creationId="{FB37E356-0D8F-8AA3-BCC1-C6633470ABFE}"/>
          </ac:spMkLst>
        </pc:spChg>
      </pc:sldChg>
      <pc:sldChg chg="modSp mod modAnim">
        <pc:chgData name="Fernando Londoño Palacio" userId="396f63ce-5f33-4c5b-97a9-ded7a5be7ba1" providerId="ADAL" clId="{F2389371-4111-4477-B197-07D403013411}" dt="2024-03-11T09:03:26.395" v="3621" actId="207"/>
        <pc:sldMkLst>
          <pc:docMk/>
          <pc:sldMk cId="3661866091" sldId="549"/>
        </pc:sldMkLst>
        <pc:spChg chg="mod">
          <ac:chgData name="Fernando Londoño Palacio" userId="396f63ce-5f33-4c5b-97a9-ded7a5be7ba1" providerId="ADAL" clId="{F2389371-4111-4477-B197-07D403013411}" dt="2024-03-11T09:03:26.395" v="3621" actId="207"/>
          <ac:spMkLst>
            <pc:docMk/>
            <pc:sldMk cId="3661866091" sldId="549"/>
            <ac:spMk id="6" creationId="{8109F670-976B-8C6F-D4EE-D253737AA90E}"/>
          </ac:spMkLst>
        </pc:spChg>
        <pc:spChg chg="mod">
          <ac:chgData name="Fernando Londoño Palacio" userId="396f63ce-5f33-4c5b-97a9-ded7a5be7ba1" providerId="ADAL" clId="{F2389371-4111-4477-B197-07D403013411}" dt="2024-02-15T23:00:23.162" v="573" actId="1076"/>
          <ac:spMkLst>
            <pc:docMk/>
            <pc:sldMk cId="3661866091" sldId="549"/>
            <ac:spMk id="11" creationId="{E71B164C-8D75-42E8-FB66-9D81A4F75638}"/>
          </ac:spMkLst>
        </pc:spChg>
        <pc:spChg chg="mod">
          <ac:chgData name="Fernando Londoño Palacio" userId="396f63ce-5f33-4c5b-97a9-ded7a5be7ba1" providerId="ADAL" clId="{F2389371-4111-4477-B197-07D403013411}" dt="2024-02-15T05:39:42.397" v="312" actId="1076"/>
          <ac:spMkLst>
            <pc:docMk/>
            <pc:sldMk cId="3661866091" sldId="549"/>
            <ac:spMk id="18" creationId="{A034432F-581B-E9BD-A14A-3E49BC7F01BD}"/>
          </ac:spMkLst>
        </pc:spChg>
        <pc:spChg chg="mod">
          <ac:chgData name="Fernando Londoño Palacio" userId="396f63ce-5f33-4c5b-97a9-ded7a5be7ba1" providerId="ADAL" clId="{F2389371-4111-4477-B197-07D403013411}" dt="2024-02-15T23:11:40.217" v="603" actId="20577"/>
          <ac:spMkLst>
            <pc:docMk/>
            <pc:sldMk cId="3661866091" sldId="549"/>
            <ac:spMk id="21" creationId="{F8F1C02A-FE78-A951-A48E-166B61F792F5}"/>
          </ac:spMkLst>
        </pc:spChg>
      </pc:sldChg>
      <pc:sldChg chg="addSp delSp modSp mod modAnim">
        <pc:chgData name="Fernando Londoño Palacio" userId="396f63ce-5f33-4c5b-97a9-ded7a5be7ba1" providerId="ADAL" clId="{F2389371-4111-4477-B197-07D403013411}" dt="2024-02-16T08:39:07.436" v="3617" actId="20577"/>
        <pc:sldMkLst>
          <pc:docMk/>
          <pc:sldMk cId="3497738929" sldId="550"/>
        </pc:sldMkLst>
        <pc:spChg chg="mod">
          <ac:chgData name="Fernando Londoño Palacio" userId="396f63ce-5f33-4c5b-97a9-ded7a5be7ba1" providerId="ADAL" clId="{F2389371-4111-4477-B197-07D403013411}" dt="2024-02-16T00:53:10.258" v="2714" actId="14100"/>
          <ac:spMkLst>
            <pc:docMk/>
            <pc:sldMk cId="3497738929" sldId="550"/>
            <ac:spMk id="4" creationId="{F88D7D48-2B87-D28D-0D56-DFCFABA50A58}"/>
          </ac:spMkLst>
        </pc:spChg>
        <pc:spChg chg="mod">
          <ac:chgData name="Fernando Londoño Palacio" userId="396f63ce-5f33-4c5b-97a9-ded7a5be7ba1" providerId="ADAL" clId="{F2389371-4111-4477-B197-07D403013411}" dt="2024-02-16T00:53:04.545" v="2713" actId="1076"/>
          <ac:spMkLst>
            <pc:docMk/>
            <pc:sldMk cId="3497738929" sldId="550"/>
            <ac:spMk id="5" creationId="{31451D14-880B-658B-5ED5-4C9F1D6929AF}"/>
          </ac:spMkLst>
        </pc:spChg>
        <pc:spChg chg="mod">
          <ac:chgData name="Fernando Londoño Palacio" userId="396f63ce-5f33-4c5b-97a9-ded7a5be7ba1" providerId="ADAL" clId="{F2389371-4111-4477-B197-07D403013411}" dt="2024-02-16T00:53:15.597" v="2715" actId="1076"/>
          <ac:spMkLst>
            <pc:docMk/>
            <pc:sldMk cId="3497738929" sldId="550"/>
            <ac:spMk id="7" creationId="{D35F8661-4ED8-893E-CAB8-09EDB61E609A}"/>
          </ac:spMkLst>
        </pc:spChg>
        <pc:spChg chg="add mod">
          <ac:chgData name="Fernando Londoño Palacio" userId="396f63ce-5f33-4c5b-97a9-ded7a5be7ba1" providerId="ADAL" clId="{F2389371-4111-4477-B197-07D403013411}" dt="2024-02-16T00:53:42.507" v="2733" actId="1037"/>
          <ac:spMkLst>
            <pc:docMk/>
            <pc:sldMk cId="3497738929" sldId="550"/>
            <ac:spMk id="9" creationId="{D36E593D-7485-8022-B701-BD19F1F72D94}"/>
          </ac:spMkLst>
        </pc:spChg>
        <pc:spChg chg="add mod">
          <ac:chgData name="Fernando Londoño Palacio" userId="396f63ce-5f33-4c5b-97a9-ded7a5be7ba1" providerId="ADAL" clId="{F2389371-4111-4477-B197-07D403013411}" dt="2024-02-16T08:39:07.436" v="3617" actId="20577"/>
          <ac:spMkLst>
            <pc:docMk/>
            <pc:sldMk cId="3497738929" sldId="550"/>
            <ac:spMk id="11" creationId="{0768B6C9-A3A9-55ED-CAD3-E823D6DE64AB}"/>
          </ac:spMkLst>
        </pc:spChg>
        <pc:spChg chg="mod">
          <ac:chgData name="Fernando Londoño Palacio" userId="396f63ce-5f33-4c5b-97a9-ded7a5be7ba1" providerId="ADAL" clId="{F2389371-4111-4477-B197-07D403013411}" dt="2024-02-16T00:39:54.317" v="1881" actId="20577"/>
          <ac:spMkLst>
            <pc:docMk/>
            <pc:sldMk cId="3497738929" sldId="550"/>
            <ac:spMk id="12" creationId="{5A3C0367-C797-B5AE-493D-8AB6F50E6B13}"/>
          </ac:spMkLst>
        </pc:spChg>
        <pc:spChg chg="add mod">
          <ac:chgData name="Fernando Londoño Palacio" userId="396f63ce-5f33-4c5b-97a9-ded7a5be7ba1" providerId="ADAL" clId="{F2389371-4111-4477-B197-07D403013411}" dt="2024-02-16T00:54:03.813" v="2737" actId="14100"/>
          <ac:spMkLst>
            <pc:docMk/>
            <pc:sldMk cId="3497738929" sldId="550"/>
            <ac:spMk id="13" creationId="{6EB21CAA-9B94-D508-B48D-AA02E8E9A0EB}"/>
          </ac:spMkLst>
        </pc:spChg>
        <pc:spChg chg="add mod">
          <ac:chgData name="Fernando Londoño Palacio" userId="396f63ce-5f33-4c5b-97a9-ded7a5be7ba1" providerId="ADAL" clId="{F2389371-4111-4477-B197-07D403013411}" dt="2024-02-16T01:02:15.267" v="2795" actId="20577"/>
          <ac:spMkLst>
            <pc:docMk/>
            <pc:sldMk cId="3497738929" sldId="550"/>
            <ac:spMk id="14" creationId="{7088A421-3CEC-1E36-2EDA-B1D13BAED7AD}"/>
          </ac:spMkLst>
        </pc:spChg>
        <pc:spChg chg="mod">
          <ac:chgData name="Fernando Londoño Palacio" userId="396f63ce-5f33-4c5b-97a9-ded7a5be7ba1" providerId="ADAL" clId="{F2389371-4111-4477-B197-07D403013411}" dt="2024-02-16T01:02:25.318" v="2797" actId="20577"/>
          <ac:spMkLst>
            <pc:docMk/>
            <pc:sldMk cId="3497738929" sldId="550"/>
            <ac:spMk id="16" creationId="{EDB3CCCE-28BD-CA7F-7AF0-3BD969ED460B}"/>
          </ac:spMkLst>
        </pc:spChg>
        <pc:spChg chg="mod">
          <ac:chgData name="Fernando Londoño Palacio" userId="396f63ce-5f33-4c5b-97a9-ded7a5be7ba1" providerId="ADAL" clId="{F2389371-4111-4477-B197-07D403013411}" dt="2024-02-15T05:39:53.072" v="315" actId="1076"/>
          <ac:spMkLst>
            <pc:docMk/>
            <pc:sldMk cId="3497738929" sldId="550"/>
            <ac:spMk id="18" creationId="{12DB3C4A-3A4B-6D4C-FC5C-694FE5D95DC2}"/>
          </ac:spMkLst>
        </pc:spChg>
        <pc:spChg chg="mod">
          <ac:chgData name="Fernando Londoño Palacio" userId="396f63ce-5f33-4c5b-97a9-ded7a5be7ba1" providerId="ADAL" clId="{F2389371-4111-4477-B197-07D403013411}" dt="2024-02-16T00:40:08.347" v="1883" actId="1076"/>
          <ac:spMkLst>
            <pc:docMk/>
            <pc:sldMk cId="3497738929" sldId="550"/>
            <ac:spMk id="19" creationId="{3CA69A91-6A74-F2E5-7E3A-2C6DAC3BBBD4}"/>
          </ac:spMkLst>
        </pc:spChg>
        <pc:picChg chg="add del mod">
          <ac:chgData name="Fernando Londoño Palacio" userId="396f63ce-5f33-4c5b-97a9-ded7a5be7ba1" providerId="ADAL" clId="{F2389371-4111-4477-B197-07D403013411}" dt="2024-02-15T23:27:34.581" v="640" actId="478"/>
          <ac:picMkLst>
            <pc:docMk/>
            <pc:sldMk cId="3497738929" sldId="550"/>
            <ac:picMk id="8" creationId="{963ADBFD-194A-7146-FFF7-D70B03DF4862}"/>
          </ac:picMkLst>
        </pc:picChg>
        <pc:picChg chg="add del">
          <ac:chgData name="Fernando Londoño Palacio" userId="396f63ce-5f33-4c5b-97a9-ded7a5be7ba1" providerId="ADAL" clId="{F2389371-4111-4477-B197-07D403013411}" dt="2024-02-15T23:26:53.256" v="638" actId="478"/>
          <ac:picMkLst>
            <pc:docMk/>
            <pc:sldMk cId="3497738929" sldId="550"/>
            <ac:picMk id="2050" creationId="{E0E1D0A5-50D0-90A4-8C09-971EA4E6DB72}"/>
          </ac:picMkLst>
        </pc:picChg>
        <pc:picChg chg="add mod">
          <ac:chgData name="Fernando Londoño Palacio" userId="396f63ce-5f33-4c5b-97a9-ded7a5be7ba1" providerId="ADAL" clId="{F2389371-4111-4477-B197-07D403013411}" dt="2024-02-16T00:40:04.893" v="1882" actId="1076"/>
          <ac:picMkLst>
            <pc:docMk/>
            <pc:sldMk cId="3497738929" sldId="550"/>
            <ac:picMk id="2052" creationId="{A9BCE54C-5F66-4851-725D-92D02EB1D962}"/>
          </ac:picMkLst>
        </pc:picChg>
        <pc:picChg chg="add mod">
          <ac:chgData name="Fernando Londoño Palacio" userId="396f63ce-5f33-4c5b-97a9-ded7a5be7ba1" providerId="ADAL" clId="{F2389371-4111-4477-B197-07D403013411}" dt="2024-02-16T00:53:35.743" v="2720" actId="1076"/>
          <ac:picMkLst>
            <pc:docMk/>
            <pc:sldMk cId="3497738929" sldId="550"/>
            <ac:picMk id="2054" creationId="{445767EF-2254-4103-60D8-8989FC465170}"/>
          </ac:picMkLst>
        </pc:picChg>
      </pc:sldChg>
      <pc:sldChg chg="delSp modSp mod modAnim">
        <pc:chgData name="Fernando Londoño Palacio" userId="396f63ce-5f33-4c5b-97a9-ded7a5be7ba1" providerId="ADAL" clId="{F2389371-4111-4477-B197-07D403013411}" dt="2024-02-18T04:12:01.613" v="3619" actId="20577"/>
        <pc:sldMkLst>
          <pc:docMk/>
          <pc:sldMk cId="381296033" sldId="551"/>
        </pc:sldMkLst>
        <pc:spChg chg="mod">
          <ac:chgData name="Fernando Londoño Palacio" userId="396f63ce-5f33-4c5b-97a9-ded7a5be7ba1" providerId="ADAL" clId="{F2389371-4111-4477-B197-07D403013411}" dt="2024-02-18T04:12:01.613" v="3619" actId="20577"/>
          <ac:spMkLst>
            <pc:docMk/>
            <pc:sldMk cId="381296033" sldId="551"/>
            <ac:spMk id="5" creationId="{C1286D44-3A53-6A74-2C7F-B4A816EEA935}"/>
          </ac:spMkLst>
        </pc:spChg>
        <pc:spChg chg="del mod">
          <ac:chgData name="Fernando Londoño Palacio" userId="396f63ce-5f33-4c5b-97a9-ded7a5be7ba1" providerId="ADAL" clId="{F2389371-4111-4477-B197-07D403013411}" dt="2024-02-16T01:27:05.625" v="3299" actId="478"/>
          <ac:spMkLst>
            <pc:docMk/>
            <pc:sldMk cId="381296033" sldId="551"/>
            <ac:spMk id="6" creationId="{2E5205B3-EB57-415E-8626-9456193CDDAB}"/>
          </ac:spMkLst>
        </pc:spChg>
        <pc:spChg chg="mod">
          <ac:chgData name="Fernando Londoño Palacio" userId="396f63ce-5f33-4c5b-97a9-ded7a5be7ba1" providerId="ADAL" clId="{F2389371-4111-4477-B197-07D403013411}" dt="2024-02-16T04:25:49.596" v="3536" actId="1076"/>
          <ac:spMkLst>
            <pc:docMk/>
            <pc:sldMk cId="381296033" sldId="551"/>
            <ac:spMk id="10" creationId="{EC6142A7-EB0B-F375-A541-BCA6424AED3E}"/>
          </ac:spMkLst>
        </pc:spChg>
        <pc:spChg chg="mod">
          <ac:chgData name="Fernando Londoño Palacio" userId="396f63ce-5f33-4c5b-97a9-ded7a5be7ba1" providerId="ADAL" clId="{F2389371-4111-4477-B197-07D403013411}" dt="2024-02-15T05:40:05.367" v="318" actId="1076"/>
          <ac:spMkLst>
            <pc:docMk/>
            <pc:sldMk cId="381296033" sldId="551"/>
            <ac:spMk id="11" creationId="{E9B7447A-03AD-905E-D1CC-56C783AAF900}"/>
          </ac:spMkLst>
        </pc:spChg>
        <pc:picChg chg="mod">
          <ac:chgData name="Fernando Londoño Palacio" userId="396f63ce-5f33-4c5b-97a9-ded7a5be7ba1" providerId="ADAL" clId="{F2389371-4111-4477-B197-07D403013411}" dt="2024-02-16T04:10:42.410" v="3478" actId="1076"/>
          <ac:picMkLst>
            <pc:docMk/>
            <pc:sldMk cId="381296033" sldId="551"/>
            <ac:picMk id="3074" creationId="{8B949D30-A6D6-B927-52AD-E78800315994}"/>
          </ac:picMkLst>
        </pc:picChg>
      </pc:sldChg>
      <pc:sldChg chg="addSp modSp mod modAnim">
        <pc:chgData name="Fernando Londoño Palacio" userId="396f63ce-5f33-4c5b-97a9-ded7a5be7ba1" providerId="ADAL" clId="{F2389371-4111-4477-B197-07D403013411}" dt="2024-02-16T01:23:16.077" v="3263"/>
        <pc:sldMkLst>
          <pc:docMk/>
          <pc:sldMk cId="70351700" sldId="552"/>
        </pc:sldMkLst>
        <pc:spChg chg="add mod">
          <ac:chgData name="Fernando Londoño Palacio" userId="396f63ce-5f33-4c5b-97a9-ded7a5be7ba1" providerId="ADAL" clId="{F2389371-4111-4477-B197-07D403013411}" dt="2024-02-16T01:18:42.103" v="3214" actId="14100"/>
          <ac:spMkLst>
            <pc:docMk/>
            <pc:sldMk cId="70351700" sldId="552"/>
            <ac:spMk id="6" creationId="{2A56632C-B293-0ACD-8076-4B13ED50C176}"/>
          </ac:spMkLst>
        </pc:spChg>
        <pc:spChg chg="mod">
          <ac:chgData name="Fernando Londoño Palacio" userId="396f63ce-5f33-4c5b-97a9-ded7a5be7ba1" providerId="ADAL" clId="{F2389371-4111-4477-B197-07D403013411}" dt="2024-02-16T01:18:48.449" v="3215" actId="1076"/>
          <ac:spMkLst>
            <pc:docMk/>
            <pc:sldMk cId="70351700" sldId="552"/>
            <ac:spMk id="8" creationId="{C2E7DC98-9A56-D23B-4441-21294BC6CF1D}"/>
          </ac:spMkLst>
        </pc:spChg>
        <pc:spChg chg="mod">
          <ac:chgData name="Fernando Londoño Palacio" userId="396f63ce-5f33-4c5b-97a9-ded7a5be7ba1" providerId="ADAL" clId="{F2389371-4111-4477-B197-07D403013411}" dt="2024-02-15T21:42:41.436" v="439" actId="20577"/>
          <ac:spMkLst>
            <pc:docMk/>
            <pc:sldMk cId="70351700" sldId="552"/>
            <ac:spMk id="13" creationId="{EAB61CFB-2918-A5DA-4C56-FE00EE96394A}"/>
          </ac:spMkLst>
        </pc:spChg>
        <pc:spChg chg="mod">
          <ac:chgData name="Fernando Londoño Palacio" userId="396f63ce-5f33-4c5b-97a9-ded7a5be7ba1" providerId="ADAL" clId="{F2389371-4111-4477-B197-07D403013411}" dt="2024-02-15T05:40:19.256" v="321" actId="1076"/>
          <ac:spMkLst>
            <pc:docMk/>
            <pc:sldMk cId="70351700" sldId="552"/>
            <ac:spMk id="18" creationId="{BA6AF32B-3898-0904-278A-5E928455D265}"/>
          </ac:spMkLst>
        </pc:spChg>
        <pc:picChg chg="add mod">
          <ac:chgData name="Fernando Londoño Palacio" userId="396f63ce-5f33-4c5b-97a9-ded7a5be7ba1" providerId="ADAL" clId="{F2389371-4111-4477-B197-07D403013411}" dt="2024-02-16T01:18:18.121" v="3208" actId="1076"/>
          <ac:picMkLst>
            <pc:docMk/>
            <pc:sldMk cId="70351700" sldId="552"/>
            <ac:picMk id="3074" creationId="{C2ECDD9C-D856-A803-03D2-3BB6FF772E42}"/>
          </ac:picMkLst>
        </pc:picChg>
      </pc:sldChg>
      <pc:sldChg chg="addSp delSp modSp mod">
        <pc:chgData name="Fernando Londoño Palacio" userId="396f63ce-5f33-4c5b-97a9-ded7a5be7ba1" providerId="ADAL" clId="{F2389371-4111-4477-B197-07D403013411}" dt="2024-02-16T01:21:38.384" v="3243" actId="14100"/>
        <pc:sldMkLst>
          <pc:docMk/>
          <pc:sldMk cId="1986764405" sldId="553"/>
        </pc:sldMkLst>
        <pc:spChg chg="mod">
          <ac:chgData name="Fernando Londoño Palacio" userId="396f63ce-5f33-4c5b-97a9-ded7a5be7ba1" providerId="ADAL" clId="{F2389371-4111-4477-B197-07D403013411}" dt="2024-02-15T05:40:28.740" v="324" actId="1076"/>
          <ac:spMkLst>
            <pc:docMk/>
            <pc:sldMk cId="1986764405" sldId="553"/>
            <ac:spMk id="9" creationId="{6503075E-8C16-2A73-742B-E79F1C66271E}"/>
          </ac:spMkLst>
        </pc:spChg>
        <pc:picChg chg="del">
          <ac:chgData name="Fernando Londoño Palacio" userId="396f63ce-5f33-4c5b-97a9-ded7a5be7ba1" providerId="ADAL" clId="{F2389371-4111-4477-B197-07D403013411}" dt="2024-02-16T01:20:54.159" v="3236" actId="478"/>
          <ac:picMkLst>
            <pc:docMk/>
            <pc:sldMk cId="1986764405" sldId="553"/>
            <ac:picMk id="2" creationId="{62E1A943-FDA7-B879-F137-0DA97B1CA338}"/>
          </ac:picMkLst>
        </pc:picChg>
        <pc:picChg chg="add del mod">
          <ac:chgData name="Fernando Londoño Palacio" userId="396f63ce-5f33-4c5b-97a9-ded7a5be7ba1" providerId="ADAL" clId="{F2389371-4111-4477-B197-07D403013411}" dt="2024-02-16T01:21:31.404" v="3240" actId="478"/>
          <ac:picMkLst>
            <pc:docMk/>
            <pc:sldMk cId="1986764405" sldId="553"/>
            <ac:picMk id="6" creationId="{A40F34DA-C4A5-561A-5A3F-F21F2E888204}"/>
          </ac:picMkLst>
        </pc:picChg>
        <pc:picChg chg="add mod">
          <ac:chgData name="Fernando Londoño Palacio" userId="396f63ce-5f33-4c5b-97a9-ded7a5be7ba1" providerId="ADAL" clId="{F2389371-4111-4477-B197-07D403013411}" dt="2024-02-16T01:21:38.384" v="3243" actId="14100"/>
          <ac:picMkLst>
            <pc:docMk/>
            <pc:sldMk cId="1986764405" sldId="553"/>
            <ac:picMk id="8" creationId="{A5401A6E-EA4A-63F7-C8AC-7B02B2F71ADA}"/>
          </ac:picMkLst>
        </pc:picChg>
      </pc:sldChg>
      <pc:sldChg chg="modSp mod">
        <pc:chgData name="Fernando Londoño Palacio" userId="396f63ce-5f33-4c5b-97a9-ded7a5be7ba1" providerId="ADAL" clId="{F2389371-4111-4477-B197-07D403013411}" dt="2024-02-15T05:40:37.889" v="327" actId="1076"/>
        <pc:sldMkLst>
          <pc:docMk/>
          <pc:sldMk cId="3514175591" sldId="554"/>
        </pc:sldMkLst>
        <pc:spChg chg="mod">
          <ac:chgData name="Fernando Londoño Palacio" userId="396f63ce-5f33-4c5b-97a9-ded7a5be7ba1" providerId="ADAL" clId="{F2389371-4111-4477-B197-07D403013411}" dt="2024-02-15T05:40:37.889" v="327" actId="1076"/>
          <ac:spMkLst>
            <pc:docMk/>
            <pc:sldMk cId="3514175591" sldId="554"/>
            <ac:spMk id="9" creationId="{2BA4B1C1-559D-9903-784D-EC0C0A5FD7FF}"/>
          </ac:spMkLst>
        </pc:spChg>
      </pc:sldChg>
      <pc:sldChg chg="modSp mod">
        <pc:chgData name="Fernando Londoño Palacio" userId="396f63ce-5f33-4c5b-97a9-ded7a5be7ba1" providerId="ADAL" clId="{F2389371-4111-4477-B197-07D403013411}" dt="2024-02-16T04:55:13.950" v="3613" actId="20577"/>
        <pc:sldMkLst>
          <pc:docMk/>
          <pc:sldMk cId="3143651782" sldId="555"/>
        </pc:sldMkLst>
        <pc:spChg chg="mod">
          <ac:chgData name="Fernando Londoño Palacio" userId="396f63ce-5f33-4c5b-97a9-ded7a5be7ba1" providerId="ADAL" clId="{F2389371-4111-4477-B197-07D403013411}" dt="2024-02-14T19:16:00.232" v="76" actId="207"/>
          <ac:spMkLst>
            <pc:docMk/>
            <pc:sldMk cId="3143651782" sldId="555"/>
            <ac:spMk id="5" creationId="{83AEAA19-BD2B-C653-B9DD-F6FBA78F9C79}"/>
          </ac:spMkLst>
        </pc:spChg>
        <pc:spChg chg="mod">
          <ac:chgData name="Fernando Londoño Palacio" userId="396f63ce-5f33-4c5b-97a9-ded7a5be7ba1" providerId="ADAL" clId="{F2389371-4111-4477-B197-07D403013411}" dt="2024-02-16T04:55:13.950" v="3613" actId="20577"/>
          <ac:spMkLst>
            <pc:docMk/>
            <pc:sldMk cId="3143651782" sldId="555"/>
            <ac:spMk id="6" creationId="{E68406A5-D33C-26AB-6987-997DE8DD6A80}"/>
          </ac:spMkLst>
        </pc:spChg>
      </pc:sldChg>
      <pc:sldChg chg="modSp add mod">
        <pc:chgData name="Fernando Londoño Palacio" userId="396f63ce-5f33-4c5b-97a9-ded7a5be7ba1" providerId="ADAL" clId="{F2389371-4111-4477-B197-07D403013411}" dt="2024-02-16T04:55:18.283" v="3615" actId="20577"/>
        <pc:sldMkLst>
          <pc:docMk/>
          <pc:sldMk cId="2829464739" sldId="556"/>
        </pc:sldMkLst>
        <pc:spChg chg="mod">
          <ac:chgData name="Fernando Londoño Palacio" userId="396f63ce-5f33-4c5b-97a9-ded7a5be7ba1" providerId="ADAL" clId="{F2389371-4111-4477-B197-07D403013411}" dt="2024-02-16T01:02:07.932" v="2793" actId="20577"/>
          <ac:spMkLst>
            <pc:docMk/>
            <pc:sldMk cId="2829464739" sldId="556"/>
            <ac:spMk id="5" creationId="{3B8A62A0-E4C9-7F93-7755-6C99787DA812}"/>
          </ac:spMkLst>
        </pc:spChg>
        <pc:spChg chg="mod">
          <ac:chgData name="Fernando Londoño Palacio" userId="396f63ce-5f33-4c5b-97a9-ded7a5be7ba1" providerId="ADAL" clId="{F2389371-4111-4477-B197-07D403013411}" dt="2024-02-16T04:55:18.283" v="3615" actId="20577"/>
          <ac:spMkLst>
            <pc:docMk/>
            <pc:sldMk cId="2829464739" sldId="556"/>
            <ac:spMk id="6" creationId="{27098FDC-FA9A-7D2D-EDE8-D9CF22D5C3A7}"/>
          </ac:spMkLst>
        </pc:spChg>
      </pc:sldChg>
      <pc:sldChg chg="delSp modSp add mod delAnim modAnim">
        <pc:chgData name="Fernando Londoño Palacio" userId="396f63ce-5f33-4c5b-97a9-ded7a5be7ba1" providerId="ADAL" clId="{F2389371-4111-4477-B197-07D403013411}" dt="2024-02-16T04:54:45.826" v="3609" actId="1076"/>
        <pc:sldMkLst>
          <pc:docMk/>
          <pc:sldMk cId="1608044969" sldId="557"/>
        </pc:sldMkLst>
        <pc:spChg chg="mod">
          <ac:chgData name="Fernando Londoño Palacio" userId="396f63ce-5f33-4c5b-97a9-ded7a5be7ba1" providerId="ADAL" clId="{F2389371-4111-4477-B197-07D403013411}" dt="2024-02-16T04:13:34.884" v="3510" actId="1076"/>
          <ac:spMkLst>
            <pc:docMk/>
            <pc:sldMk cId="1608044969" sldId="557"/>
            <ac:spMk id="2" creationId="{1D0776BB-FA75-3DA0-F7A0-6AB30CA289D8}"/>
          </ac:spMkLst>
        </pc:spChg>
        <pc:spChg chg="mod">
          <ac:chgData name="Fernando Londoño Palacio" userId="396f63ce-5f33-4c5b-97a9-ded7a5be7ba1" providerId="ADAL" clId="{F2389371-4111-4477-B197-07D403013411}" dt="2024-02-16T04:13:19.396" v="3508" actId="1076"/>
          <ac:spMkLst>
            <pc:docMk/>
            <pc:sldMk cId="1608044969" sldId="557"/>
            <ac:spMk id="3" creationId="{F7F91575-845F-E10C-1589-02CE557F34BC}"/>
          </ac:spMkLst>
        </pc:spChg>
        <pc:spChg chg="del">
          <ac:chgData name="Fernando Londoño Palacio" userId="396f63ce-5f33-4c5b-97a9-ded7a5be7ba1" providerId="ADAL" clId="{F2389371-4111-4477-B197-07D403013411}" dt="2024-02-16T04:13:04.334" v="3505" actId="478"/>
          <ac:spMkLst>
            <pc:docMk/>
            <pc:sldMk cId="1608044969" sldId="557"/>
            <ac:spMk id="4" creationId="{16BCA919-E611-F466-3229-450C4C6810F4}"/>
          </ac:spMkLst>
        </pc:spChg>
        <pc:spChg chg="mod">
          <ac:chgData name="Fernando Londoño Palacio" userId="396f63ce-5f33-4c5b-97a9-ded7a5be7ba1" providerId="ADAL" clId="{F2389371-4111-4477-B197-07D403013411}" dt="2024-02-16T04:13:58.588" v="3517" actId="1076"/>
          <ac:spMkLst>
            <pc:docMk/>
            <pc:sldMk cId="1608044969" sldId="557"/>
            <ac:spMk id="5" creationId="{4836B1C7-A7C1-C7B5-0210-0642AD647668}"/>
          </ac:spMkLst>
        </pc:spChg>
        <pc:spChg chg="del">
          <ac:chgData name="Fernando Londoño Palacio" userId="396f63ce-5f33-4c5b-97a9-ded7a5be7ba1" providerId="ADAL" clId="{F2389371-4111-4477-B197-07D403013411}" dt="2024-02-16T04:13:02.041" v="3503" actId="478"/>
          <ac:spMkLst>
            <pc:docMk/>
            <pc:sldMk cId="1608044969" sldId="557"/>
            <ac:spMk id="6" creationId="{89CE0E8A-688C-E224-72FE-5F9C54F8C9C3}"/>
          </ac:spMkLst>
        </pc:spChg>
        <pc:spChg chg="del">
          <ac:chgData name="Fernando Londoño Palacio" userId="396f63ce-5f33-4c5b-97a9-ded7a5be7ba1" providerId="ADAL" clId="{F2389371-4111-4477-B197-07D403013411}" dt="2024-02-16T04:13:00.498" v="3501" actId="478"/>
          <ac:spMkLst>
            <pc:docMk/>
            <pc:sldMk cId="1608044969" sldId="557"/>
            <ac:spMk id="7" creationId="{FAF14CF7-FFD3-5F1A-FF70-B890A81E1AD6}"/>
          </ac:spMkLst>
        </pc:spChg>
        <pc:spChg chg="del">
          <ac:chgData name="Fernando Londoño Palacio" userId="396f63ce-5f33-4c5b-97a9-ded7a5be7ba1" providerId="ADAL" clId="{F2389371-4111-4477-B197-07D403013411}" dt="2024-02-16T04:13:03.367" v="3504" actId="478"/>
          <ac:spMkLst>
            <pc:docMk/>
            <pc:sldMk cId="1608044969" sldId="557"/>
            <ac:spMk id="8" creationId="{594F299C-6DF6-D2E4-3002-213B395EFBF8}"/>
          </ac:spMkLst>
        </pc:spChg>
        <pc:spChg chg="del mod">
          <ac:chgData name="Fernando Londoño Palacio" userId="396f63ce-5f33-4c5b-97a9-ded7a5be7ba1" providerId="ADAL" clId="{F2389371-4111-4477-B197-07D403013411}" dt="2024-02-16T04:13:42.531" v="3512" actId="478"/>
          <ac:spMkLst>
            <pc:docMk/>
            <pc:sldMk cId="1608044969" sldId="557"/>
            <ac:spMk id="10" creationId="{890DDF4B-D427-2DFE-2100-6B15292B8ADC}"/>
          </ac:spMkLst>
        </pc:spChg>
        <pc:spChg chg="mod">
          <ac:chgData name="Fernando Londoño Palacio" userId="396f63ce-5f33-4c5b-97a9-ded7a5be7ba1" providerId="ADAL" clId="{F2389371-4111-4477-B197-07D403013411}" dt="2024-02-16T04:14:49.059" v="3527" actId="1076"/>
          <ac:spMkLst>
            <pc:docMk/>
            <pc:sldMk cId="1608044969" sldId="557"/>
            <ac:spMk id="13" creationId="{7279AD36-350A-D2EE-C545-19062905F3C2}"/>
          </ac:spMkLst>
        </pc:spChg>
        <pc:spChg chg="mod">
          <ac:chgData name="Fernando Londoño Palacio" userId="396f63ce-5f33-4c5b-97a9-ded7a5be7ba1" providerId="ADAL" clId="{F2389371-4111-4477-B197-07D403013411}" dt="2024-02-16T04:54:45.826" v="3609" actId="1076"/>
          <ac:spMkLst>
            <pc:docMk/>
            <pc:sldMk cId="1608044969" sldId="557"/>
            <ac:spMk id="18" creationId="{2872B120-828C-99D3-590B-13B374CA5624}"/>
          </ac:spMkLst>
        </pc:spChg>
        <pc:picChg chg="del">
          <ac:chgData name="Fernando Londoño Palacio" userId="396f63ce-5f33-4c5b-97a9-ded7a5be7ba1" providerId="ADAL" clId="{F2389371-4111-4477-B197-07D403013411}" dt="2024-02-16T04:13:01.097" v="3502" actId="478"/>
          <ac:picMkLst>
            <pc:docMk/>
            <pc:sldMk cId="1608044969" sldId="557"/>
            <ac:picMk id="3074" creationId="{409747F1-4BEB-C1F5-0DA7-E5CED015FB21}"/>
          </ac:picMkLst>
        </pc:picChg>
      </pc:sldChg>
      <pc:sldChg chg="new del">
        <pc:chgData name="Fernando Londoño Palacio" userId="396f63ce-5f33-4c5b-97a9-ded7a5be7ba1" providerId="ADAL" clId="{F2389371-4111-4477-B197-07D403013411}" dt="2024-02-15T20:10:59.599" v="347" actId="47"/>
        <pc:sldMkLst>
          <pc:docMk/>
          <pc:sldMk cId="2331727513" sldId="557"/>
        </pc:sldMkLst>
      </pc:sldChg>
      <pc:sldChg chg="new del">
        <pc:chgData name="Fernando Londoño Palacio" userId="396f63ce-5f33-4c5b-97a9-ded7a5be7ba1" providerId="ADAL" clId="{F2389371-4111-4477-B197-07D403013411}" dt="2024-02-15T20:10:56.871" v="346" actId="47"/>
        <pc:sldMkLst>
          <pc:docMk/>
          <pc:sldMk cId="10608002" sldId="558"/>
        </pc:sldMkLst>
      </pc:sldChg>
      <pc:sldChg chg="new del">
        <pc:chgData name="Fernando Londoño Palacio" userId="396f63ce-5f33-4c5b-97a9-ded7a5be7ba1" providerId="ADAL" clId="{F2389371-4111-4477-B197-07D403013411}" dt="2024-02-15T20:10:49.949" v="343" actId="47"/>
        <pc:sldMkLst>
          <pc:docMk/>
          <pc:sldMk cId="910362136" sldId="55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4BB90-6FCA-4AB8-B5F4-EFC2E4968850}" type="datetimeFigureOut">
              <a:rPr lang="es-CO" smtClean="0"/>
              <a:t>11/03/2024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54F48-60CD-4877-8A30-835A45F433B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6488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0C9EE-3B04-4E7E-82F8-DA2F47AEDA5A}" type="datetimeFigureOut">
              <a:rPr lang="es-ES" smtClean="0"/>
              <a:t>11/03/2024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96AB9-A512-4389-AC93-04F53859FF0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6054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96AB9-A512-4389-AC93-04F53859FF0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845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96AB9-A512-4389-AC93-04F53859FF0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2151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>
                <a:solidFill>
                  <a:prstClr val="black">
                    <a:tint val="75000"/>
                  </a:prstClr>
                </a:solidFill>
              </a:rPr>
              <a:pPr/>
              <a:t>11/03/2024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65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11/03/2024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242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11/03/2024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901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11/03/2024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254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11/03/2024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58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11/03/2024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831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11/03/2024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616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11/03/2024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385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11/03/2024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3804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11/03/2024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88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11/03/2024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98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640CF-AB27-4777-BDE6-1D8C81F64E8B}" type="datetimeFigureOut">
              <a:rPr lang="es-CO" smtClean="0"/>
              <a:t>11/03/2024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576-47F1-4326-ABAC-AEAC38241B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8211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11/03/2024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283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640CF-AB27-4777-BDE6-1D8C81F64E8B}" type="datetimeFigureOut">
              <a:rPr lang="es-CO" smtClean="0"/>
              <a:t>11/03/2024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576-47F1-4326-ABAC-AEAC38241B4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249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11/03/2024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323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11/03/2024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77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11/03/2024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557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11/03/2024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896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11/03/2024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484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11/03/2024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98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ED83D-5B0C-42DB-927D-902741601670}" type="datetimeFigureOut">
              <a:rPr lang="es-CO">
                <a:solidFill>
                  <a:prstClr val="black">
                    <a:tint val="75000"/>
                  </a:prstClr>
                </a:solidFill>
              </a:rPr>
              <a:pPr/>
              <a:t>11/03/2024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3981C-EEB6-4C1F-9258-CBED1706BC02}" type="slidenum">
              <a:rPr lang="es-CO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9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3973" r:id="rId2"/>
    <p:sldLayoutId id="214748414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16ED83D-5B0C-42DB-927D-902741601670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11/03/2024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33981C-EEB6-4C1F-9258-CBED1706BC02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29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6" r:id="rId1"/>
    <p:sldLayoutId id="2147484147" r:id="rId2"/>
    <p:sldLayoutId id="2147484148" r:id="rId3"/>
    <p:sldLayoutId id="2147484149" r:id="rId4"/>
    <p:sldLayoutId id="2147484150" r:id="rId5"/>
    <p:sldLayoutId id="2147484151" r:id="rId6"/>
    <p:sldLayoutId id="2147484152" r:id="rId7"/>
    <p:sldLayoutId id="2147484153" r:id="rId8"/>
    <p:sldLayoutId id="2147484154" r:id="rId9"/>
    <p:sldLayoutId id="2147484155" r:id="rId10"/>
    <p:sldLayoutId id="2147484156" r:id="rId11"/>
    <p:sldLayoutId id="2147484157" r:id="rId12"/>
    <p:sldLayoutId id="2147484158" r:id="rId13"/>
    <p:sldLayoutId id="2147484159" r:id="rId14"/>
    <p:sldLayoutId id="2147484160" r:id="rId15"/>
    <p:sldLayoutId id="2147484161" r:id="rId16"/>
    <p:sldLayoutId id="214748416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scied.ucar.edu/image/radiation-budget-diagram-earth-atmosphere" TargetMode="External"/><Relationship Id="rId3" Type="http://schemas.openxmlformats.org/officeDocument/2006/relationships/hyperlink" Target="https://librodigital.oupe.es/oxed/alumno/ciencias-de-la-naturaleza-1-eso-andalucia-proyecto-adarve/ebook/5-2-composicion-de-la-atmosfera.html" TargetMode="External"/><Relationship Id="rId7" Type="http://schemas.openxmlformats.org/officeDocument/2006/relationships/hyperlink" Target="https://breeam.es/sectores-mas-contaminantes-del-planeta/" TargetMode="External"/><Relationship Id="rId2" Type="http://schemas.openxmlformats.org/officeDocument/2006/relationships/hyperlink" Target="https://en.wikipedia.org/wiki/Radiative_transf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bc.com/mundo/noticias-america-latina-44357073" TargetMode="External"/><Relationship Id="rId5" Type="http://schemas.openxmlformats.org/officeDocument/2006/relationships/hyperlink" Target="https://es.wikipedia.org/wiki/Aerosol" TargetMode="External"/><Relationship Id="rId10" Type="http://schemas.openxmlformats.org/officeDocument/2006/relationships/hyperlink" Target="https://news.mit.edu/2010/explained-radforce-0309" TargetMode="External"/><Relationship Id="rId4" Type="http://schemas.openxmlformats.org/officeDocument/2006/relationships/hyperlink" Target="https://es.khanacademy.org/science/ap-chemistry/thermodynamics-ap/internal-energy-tutorial-ap/a/pressure-volume-work#:~:text=Los%20gases%20pueden%20hacer%20trabajo,m%C3%A1s%20claras%20en%20esta%20secci%C3%B3n!" TargetMode="External"/><Relationship Id="rId9" Type="http://schemas.openxmlformats.org/officeDocument/2006/relationships/hyperlink" Target="http://la.climatologie.free.fr/soleil/cloud-radiation.ht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imatehubs.usda.gov/image/radiative-forcing" TargetMode="External"/><Relationship Id="rId2" Type="http://schemas.openxmlformats.org/officeDocument/2006/relationships/hyperlink" Target="https://es.wikipedia.org/wiki/Forzamiento_radiativ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vistapesquisa.fapesp.br/es/la-contaminacion-que-enfria-el-clima-global/#:~:text=La%20mayor%C3%ADa%20de%20los%20aerosoles,Tierra%20con%20una%20intensidad%20mayor." TargetMode="External"/><Relationship Id="rId5" Type="http://schemas.openxmlformats.org/officeDocument/2006/relationships/hyperlink" Target="https://ieeexplore.ieee.org/document/9358932" TargetMode="External"/><Relationship Id="rId4" Type="http://schemas.openxmlformats.org/officeDocument/2006/relationships/hyperlink" Target="https://amt.copernicus.org/articles/13/575/202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eolodiaavila.com/tag/balance-energetico/" TargetMode="External"/><Relationship Id="rId2" Type="http://schemas.openxmlformats.org/officeDocument/2006/relationships/hyperlink" Target="https://www.medellin.gov.co/es/secretaria-medio-ambiente/cambio-climatico/#:~:text=Consciente%20de%20los%20desaf%C3%ADos,%20Medell%C3%ADn,a%20los%20efectos%20del%20clima.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Patrón de fondo&#10;&#10;Descripción generada automáticamente">
            <a:extLst>
              <a:ext uri="{FF2B5EF4-FFF2-40B4-BE49-F238E27FC236}">
                <a16:creationId xmlns:a16="http://schemas.microsoft.com/office/drawing/2014/main" id="{E09E69FB-3D03-44ED-AB30-DA70EEA0A2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" b="12547"/>
          <a:stretch/>
        </p:blipFill>
        <p:spPr>
          <a:xfrm>
            <a:off x="0" y="1687320"/>
            <a:ext cx="12192000" cy="539331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1619250" y="329294"/>
            <a:ext cx="8855332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40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Implementación del modelo SBDART para la estimación del forzamiento </a:t>
            </a:r>
            <a:r>
              <a:rPr lang="es-CO" sz="4000" dirty="0" err="1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radiativo</a:t>
            </a:r>
            <a:r>
              <a:rPr lang="es-CO" sz="40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 de aerosoles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8DDB38E-F2F2-4E4F-9082-92508727F27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8F5F2AF-8928-4D66-905E-F28A65946C59}"/>
              </a:ext>
            </a:extLst>
          </p:cNvPr>
          <p:cNvSpPr/>
          <p:nvPr/>
        </p:nvSpPr>
        <p:spPr>
          <a:xfrm>
            <a:off x="1668334" y="301925"/>
            <a:ext cx="8855332" cy="1916443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8" name="CuadroTexto 2">
            <a:extLst>
              <a:ext uri="{FF2B5EF4-FFF2-40B4-BE49-F238E27FC236}">
                <a16:creationId xmlns:a16="http://schemas.microsoft.com/office/drawing/2014/main" id="{D7C78B52-4CCD-C36C-C2DF-8022ACB74372}"/>
              </a:ext>
            </a:extLst>
          </p:cNvPr>
          <p:cNvSpPr txBox="1"/>
          <p:nvPr/>
        </p:nvSpPr>
        <p:spPr>
          <a:xfrm>
            <a:off x="2667413" y="3042065"/>
            <a:ext cx="685717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dirty="0">
                <a:solidFill>
                  <a:srgbClr val="0E4753"/>
                </a:solidFill>
                <a:latin typeface="Calibri"/>
                <a:ea typeface="Calibri"/>
                <a:cs typeface="Calibri"/>
              </a:rPr>
              <a:t>Fernando Londoño Palacio</a:t>
            </a:r>
          </a:p>
        </p:txBody>
      </p:sp>
      <p:sp>
        <p:nvSpPr>
          <p:cNvPr id="9" name="CuadroTexto 1">
            <a:extLst>
              <a:ext uri="{FF2B5EF4-FFF2-40B4-BE49-F238E27FC236}">
                <a16:creationId xmlns:a16="http://schemas.microsoft.com/office/drawing/2014/main" id="{F0BEA43B-D844-4797-F84D-AE10D6AAD10C}"/>
              </a:ext>
            </a:extLst>
          </p:cNvPr>
          <p:cNvSpPr txBox="1"/>
          <p:nvPr/>
        </p:nvSpPr>
        <p:spPr>
          <a:xfrm>
            <a:off x="2233584" y="6164440"/>
            <a:ext cx="762666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Escuela de Ciencias Aplicadas e Ingeniería</a:t>
            </a:r>
            <a:endParaRPr lang="es-ES" sz="1400" dirty="0">
              <a:solidFill>
                <a:schemeClr val="bg1"/>
              </a:solidFill>
              <a:latin typeface="Arial"/>
              <a:ea typeface="Roboto"/>
              <a:cs typeface="Arial"/>
            </a:endParaRPr>
          </a:p>
        </p:txBody>
      </p:sp>
      <p:sp>
        <p:nvSpPr>
          <p:cNvPr id="10" name="CuadroTexto 1">
            <a:extLst>
              <a:ext uri="{FF2B5EF4-FFF2-40B4-BE49-F238E27FC236}">
                <a16:creationId xmlns:a16="http://schemas.microsoft.com/office/drawing/2014/main" id="{926E3018-DB3D-B4B5-FE4D-BB8D755733E7}"/>
              </a:ext>
            </a:extLst>
          </p:cNvPr>
          <p:cNvSpPr txBox="1"/>
          <p:nvPr/>
        </p:nvSpPr>
        <p:spPr>
          <a:xfrm>
            <a:off x="2667413" y="5639886"/>
            <a:ext cx="685717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Área de Ciencias Fundamentales</a:t>
            </a:r>
            <a:endParaRPr lang="es-ES" sz="1400" dirty="0">
              <a:solidFill>
                <a:schemeClr val="bg1"/>
              </a:solidFill>
              <a:latin typeface="Arial"/>
              <a:ea typeface="Roboto"/>
              <a:cs typeface="Arial"/>
            </a:endParaRPr>
          </a:p>
        </p:txBody>
      </p:sp>
      <p:pic>
        <p:nvPicPr>
          <p:cNvPr id="11" name="Imagen 25">
            <a:extLst>
              <a:ext uri="{FF2B5EF4-FFF2-40B4-BE49-F238E27FC236}">
                <a16:creationId xmlns:a16="http://schemas.microsoft.com/office/drawing/2014/main" id="{E0714821-EDCA-AC41-49CA-250DD14EEE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73" y="6236148"/>
            <a:ext cx="1979858" cy="376583"/>
          </a:xfrm>
          <a:prstGeom prst="rect">
            <a:avLst/>
          </a:prstGeom>
        </p:spPr>
      </p:pic>
      <p:sp>
        <p:nvSpPr>
          <p:cNvPr id="12" name="CuadroTexto 1">
            <a:extLst>
              <a:ext uri="{FF2B5EF4-FFF2-40B4-BE49-F238E27FC236}">
                <a16:creationId xmlns:a16="http://schemas.microsoft.com/office/drawing/2014/main" id="{F14DD7CD-FD83-9E92-8B98-8C3495D832E9}"/>
              </a:ext>
            </a:extLst>
          </p:cNvPr>
          <p:cNvSpPr txBox="1"/>
          <p:nvPr/>
        </p:nvSpPr>
        <p:spPr>
          <a:xfrm>
            <a:off x="2618329" y="4699851"/>
            <a:ext cx="6857173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 algn="ctr"/>
            <a:r>
              <a:rPr lang="es-CO" sz="28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Proyecto Avanzado I</a:t>
            </a:r>
          </a:p>
          <a:p>
            <a:pPr lvl="1" algn="ctr"/>
            <a:r>
              <a:rPr lang="es-CO" sz="28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Ingeniería Física</a:t>
            </a:r>
            <a:endParaRPr lang="es-ES" sz="1600" dirty="0">
              <a:solidFill>
                <a:schemeClr val="bg1"/>
              </a:solidFill>
              <a:latin typeface="Arial"/>
              <a:ea typeface="Roboto"/>
              <a:cs typeface="Arial"/>
            </a:endParaRPr>
          </a:p>
        </p:txBody>
      </p:sp>
      <p:sp>
        <p:nvSpPr>
          <p:cNvPr id="5" name="CuadroTexto 1">
            <a:extLst>
              <a:ext uri="{FF2B5EF4-FFF2-40B4-BE49-F238E27FC236}">
                <a16:creationId xmlns:a16="http://schemas.microsoft.com/office/drawing/2014/main" id="{FE9B4B49-2535-98FD-3204-7AF4364737A2}"/>
              </a:ext>
            </a:extLst>
          </p:cNvPr>
          <p:cNvSpPr txBox="1"/>
          <p:nvPr/>
        </p:nvSpPr>
        <p:spPr>
          <a:xfrm>
            <a:off x="2667413" y="4344221"/>
            <a:ext cx="685717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Tutora: Elena Montilla Rosero</a:t>
            </a:r>
            <a:endParaRPr lang="es-ES" sz="1400" dirty="0">
              <a:solidFill>
                <a:schemeClr val="bg1"/>
              </a:solidFill>
              <a:latin typeface="Arial"/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562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FA464-AEB1-A1A3-953A-04B4BFC27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>
            <a:extLst>
              <a:ext uri="{FF2B5EF4-FFF2-40B4-BE49-F238E27FC236}">
                <a16:creationId xmlns:a16="http://schemas.microsoft.com/office/drawing/2014/main" id="{B8EE1240-880C-7754-C92A-D2A0481E0DC5}"/>
              </a:ext>
            </a:extLst>
          </p:cNvPr>
          <p:cNvSpPr/>
          <p:nvPr/>
        </p:nvSpPr>
        <p:spPr>
          <a:xfrm>
            <a:off x="2354254" y="304016"/>
            <a:ext cx="7473656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Cronograma de actividades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CA95DD-1FFD-E305-D11C-90769AFF19BA}"/>
              </a:ext>
            </a:extLst>
          </p:cNvPr>
          <p:cNvSpPr/>
          <p:nvPr/>
        </p:nvSpPr>
        <p:spPr>
          <a:xfrm>
            <a:off x="2723534" y="112167"/>
            <a:ext cx="6735097" cy="914981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503075E-8C16-2A73-742B-E79F1C66271E}"/>
              </a:ext>
            </a:extLst>
          </p:cNvPr>
          <p:cNvSpPr txBox="1"/>
          <p:nvPr/>
        </p:nvSpPr>
        <p:spPr>
          <a:xfrm>
            <a:off x="11590553" y="-15118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10</a:t>
            </a:r>
          </a:p>
        </p:txBody>
      </p:sp>
      <p:sp>
        <p:nvSpPr>
          <p:cNvPr id="5" name="Rectángulo 2">
            <a:extLst>
              <a:ext uri="{FF2B5EF4-FFF2-40B4-BE49-F238E27FC236}">
                <a16:creationId xmlns:a16="http://schemas.microsoft.com/office/drawing/2014/main" id="{969BF1C0-41C5-0A96-CD30-3129D86F89C4}"/>
              </a:ext>
            </a:extLst>
          </p:cNvPr>
          <p:cNvSpPr/>
          <p:nvPr/>
        </p:nvSpPr>
        <p:spPr>
          <a:xfrm>
            <a:off x="1032892" y="1334729"/>
            <a:ext cx="9846686" cy="4948084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01A6E-EA4A-63F7-C8AC-7B02B2F71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92" y="1334728"/>
            <a:ext cx="9846686" cy="492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64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A2FF4-7F9C-B91E-76E9-BEC32F6F3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>
            <a:extLst>
              <a:ext uri="{FF2B5EF4-FFF2-40B4-BE49-F238E27FC236}">
                <a16:creationId xmlns:a16="http://schemas.microsoft.com/office/drawing/2014/main" id="{B260CEDC-D071-D184-0CF6-563E6C67CA93}"/>
              </a:ext>
            </a:extLst>
          </p:cNvPr>
          <p:cNvSpPr/>
          <p:nvPr/>
        </p:nvSpPr>
        <p:spPr>
          <a:xfrm>
            <a:off x="2354254" y="304016"/>
            <a:ext cx="7473656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Presupuesto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7AD8BDF-3FD2-9180-0FC7-A8B7D0EEBA37}"/>
              </a:ext>
            </a:extLst>
          </p:cNvPr>
          <p:cNvSpPr/>
          <p:nvPr/>
        </p:nvSpPr>
        <p:spPr>
          <a:xfrm>
            <a:off x="4444181" y="186813"/>
            <a:ext cx="3342968" cy="649465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BA4B1C1-559D-9903-784D-EC0C0A5FD7FF}"/>
              </a:ext>
            </a:extLst>
          </p:cNvPr>
          <p:cNvSpPr txBox="1"/>
          <p:nvPr/>
        </p:nvSpPr>
        <p:spPr>
          <a:xfrm>
            <a:off x="11617113" y="-7323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11</a:t>
            </a:r>
          </a:p>
        </p:txBody>
      </p:sp>
      <p:sp>
        <p:nvSpPr>
          <p:cNvPr id="5" name="Rectángulo 2">
            <a:extLst>
              <a:ext uri="{FF2B5EF4-FFF2-40B4-BE49-F238E27FC236}">
                <a16:creationId xmlns:a16="http://schemas.microsoft.com/office/drawing/2014/main" id="{84B8E9BA-F720-C616-5C63-1D08AA7936C4}"/>
              </a:ext>
            </a:extLst>
          </p:cNvPr>
          <p:cNvSpPr/>
          <p:nvPr/>
        </p:nvSpPr>
        <p:spPr>
          <a:xfrm>
            <a:off x="1930362" y="2266724"/>
            <a:ext cx="8642554" cy="1442335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v</a:t>
            </a:r>
          </a:p>
        </p:txBody>
      </p:sp>
      <p:pic>
        <p:nvPicPr>
          <p:cNvPr id="4" name="Picture 3" descr="A screenshot of a calculator&#10;&#10;Description automatically generated">
            <a:extLst>
              <a:ext uri="{FF2B5EF4-FFF2-40B4-BE49-F238E27FC236}">
                <a16:creationId xmlns:a16="http://schemas.microsoft.com/office/drawing/2014/main" id="{071EA42B-186F-F16D-3DE2-7C3888BCA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756" y="2343651"/>
            <a:ext cx="8419765" cy="1288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6DF0C-34D6-4A54-A8A4-F50B620DA3EB}"/>
              </a:ext>
            </a:extLst>
          </p:cNvPr>
          <p:cNvSpPr txBox="1"/>
          <p:nvPr/>
        </p:nvSpPr>
        <p:spPr>
          <a:xfrm>
            <a:off x="526026" y="1089352"/>
            <a:ext cx="11179278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s-CO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 presupuesto de este proyecto tiene en cuenta los honorarios y algunos equipos de medición de los que se conoce su disponibilidad, sin embargo, este es un presupuesto estimado mas no definitivo.</a:t>
            </a:r>
            <a:endParaRPr lang="en-US" sz="18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black and white list with text&#10;&#10;Description automatically generated with medium confidence">
            <a:extLst>
              <a:ext uri="{FF2B5EF4-FFF2-40B4-BE49-F238E27FC236}">
                <a16:creationId xmlns:a16="http://schemas.microsoft.com/office/drawing/2014/main" id="{CAA545F6-5FFA-6810-6CB6-2C05A70E9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464" y="4549944"/>
            <a:ext cx="4990401" cy="1650265"/>
          </a:xfrm>
          <a:prstGeom prst="rect">
            <a:avLst/>
          </a:prstGeom>
        </p:spPr>
      </p:pic>
      <p:sp>
        <p:nvSpPr>
          <p:cNvPr id="10" name="Rectángulo 2">
            <a:extLst>
              <a:ext uri="{FF2B5EF4-FFF2-40B4-BE49-F238E27FC236}">
                <a16:creationId xmlns:a16="http://schemas.microsoft.com/office/drawing/2014/main" id="{BEB5333B-37C0-57E6-5ED0-1E78CB512685}"/>
              </a:ext>
            </a:extLst>
          </p:cNvPr>
          <p:cNvSpPr/>
          <p:nvPr/>
        </p:nvSpPr>
        <p:spPr>
          <a:xfrm>
            <a:off x="3490452" y="4476203"/>
            <a:ext cx="5211096" cy="1797749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505F9-B56E-9154-1B9C-442F42AE6F27}"/>
              </a:ext>
            </a:extLst>
          </p:cNvPr>
          <p:cNvSpPr txBox="1"/>
          <p:nvPr/>
        </p:nvSpPr>
        <p:spPr>
          <a:xfrm>
            <a:off x="5474889" y="1913028"/>
            <a:ext cx="1553497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Honorarios</a:t>
            </a:r>
            <a:endParaRPr lang="en-US" sz="18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CBA75-9ABC-2482-4FE2-AA9691D1EAE0}"/>
              </a:ext>
            </a:extLst>
          </p:cNvPr>
          <p:cNvSpPr txBox="1"/>
          <p:nvPr/>
        </p:nvSpPr>
        <p:spPr>
          <a:xfrm>
            <a:off x="5622372" y="3957485"/>
            <a:ext cx="1553497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Insumos</a:t>
            </a:r>
            <a:endParaRPr lang="en-US" sz="18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175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AB54-2DA5-E98D-9ACC-577348FB6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1D0776BB-FA75-3DA0-F7A0-6AB30CA289D8}"/>
              </a:ext>
            </a:extLst>
          </p:cNvPr>
          <p:cNvSpPr/>
          <p:nvPr/>
        </p:nvSpPr>
        <p:spPr>
          <a:xfrm>
            <a:off x="1397329" y="963788"/>
            <a:ext cx="9397341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Propiedad Intelectual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7F91575-845F-E10C-1589-02CE557F34BC}"/>
              </a:ext>
            </a:extLst>
          </p:cNvPr>
          <p:cNvSpPr/>
          <p:nvPr/>
        </p:nvSpPr>
        <p:spPr>
          <a:xfrm>
            <a:off x="3185651" y="826679"/>
            <a:ext cx="5820698" cy="721319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836B1C7-A7C1-C7B5-0210-0642AD647668}"/>
              </a:ext>
            </a:extLst>
          </p:cNvPr>
          <p:cNvSpPr/>
          <p:nvPr/>
        </p:nvSpPr>
        <p:spPr>
          <a:xfrm>
            <a:off x="697616" y="2251587"/>
            <a:ext cx="10796766" cy="2939845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872B120-828C-99D3-590B-13B374CA5624}"/>
              </a:ext>
            </a:extLst>
          </p:cNvPr>
          <p:cNvSpPr txBox="1"/>
          <p:nvPr/>
        </p:nvSpPr>
        <p:spPr>
          <a:xfrm>
            <a:off x="11590553" y="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79AD36-350A-D2EE-C545-19062905F3C2}"/>
              </a:ext>
            </a:extLst>
          </p:cNvPr>
          <p:cNvSpPr txBox="1"/>
          <p:nvPr/>
        </p:nvSpPr>
        <p:spPr>
          <a:xfrm>
            <a:off x="1179870" y="3011608"/>
            <a:ext cx="9832258" cy="1869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 </a:t>
            </a:r>
            <a:r>
              <a:rPr lang="es-CO" sz="2400" b="1" dirty="0"/>
              <a:t>La propiedad intelectual del proyecto pertenece a la Universidad EAFIT así como los derechos a su distribución. Sin embargo, los derechos morales pertenecen al autor y al tutor del proyecto y siendo plenamente intransferibles.</a:t>
            </a:r>
            <a:endParaRPr lang="en-US" sz="2400" b="1" dirty="0"/>
          </a:p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044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0483113E-5896-5D89-EF7E-F11558F45A0C}"/>
              </a:ext>
            </a:extLst>
          </p:cNvPr>
          <p:cNvSpPr/>
          <p:nvPr/>
        </p:nvSpPr>
        <p:spPr>
          <a:xfrm>
            <a:off x="2070687" y="345602"/>
            <a:ext cx="6534892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>
                <a:solidFill>
                  <a:srgbClr val="009BAF"/>
                </a:solidFill>
                <a:latin typeface="Arial"/>
                <a:cs typeface="Arial"/>
              </a:rPr>
              <a:t>Referencias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92971A-CED3-C298-2089-693E1F5A56BA}"/>
              </a:ext>
            </a:extLst>
          </p:cNvPr>
          <p:cNvSpPr txBox="1"/>
          <p:nvPr/>
        </p:nvSpPr>
        <p:spPr>
          <a:xfrm>
            <a:off x="501444" y="877864"/>
            <a:ext cx="1113994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[1]	</a:t>
            </a:r>
            <a:r>
              <a:rPr lang="es-E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</a:rPr>
              <a:t>Contributors to Wikimedia projects. (2005, 17 de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</a:rPr>
              <a:t>octubre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</a:rPr>
              <a:t>). 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effectLst/>
              </a:rPr>
              <a:t>Radiative transfer - Wikipedia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effectLst/>
              </a:rPr>
              <a:t>. Wikipedia, the free encyclopedia. </a:t>
            </a:r>
            <a:r>
              <a:rPr lang="es-CO" sz="18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</a:rPr>
              <a:t>Disponible: </a:t>
            </a:r>
            <a:r>
              <a:rPr lang="es-CO" sz="1800" u="none" strike="noStrike" dirty="0">
                <a:solidFill>
                  <a:srgbClr val="000000"/>
                </a:solidFill>
                <a:effectLst/>
                <a:ea typeface="Aptos" panose="020B0004020202020204" pitchFamily="34" charset="0"/>
                <a:hlinkClick r:id="rId2"/>
              </a:rPr>
              <a:t>https://en.wikipedia.org/wiki/Radiative_transfer</a:t>
            </a:r>
            <a:r>
              <a:rPr lang="en-US" sz="1800" dirty="0">
                <a:effectLst/>
                <a:ea typeface="Aptos" panose="020B0004020202020204" pitchFamily="34" charset="0"/>
              </a:rPr>
              <a:t> </a:t>
            </a:r>
            <a:r>
              <a:rPr lang="es-CO" sz="1800" dirty="0">
                <a:effectLst/>
                <a:ea typeface="Aptos" panose="020B0004020202020204" pitchFamily="34" charset="0"/>
              </a:rPr>
              <a:t>(Accedido: 13 de Febrero de 2024) </a:t>
            </a:r>
          </a:p>
          <a:p>
            <a:pPr algn="just"/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[2]	</a:t>
            </a:r>
            <a:r>
              <a:rPr lang="es-ES" i="1" dirty="0"/>
              <a:t>Ci</a:t>
            </a:r>
            <a:r>
              <a:rPr lang="es-ES" i="1" dirty="0">
                <a:solidFill>
                  <a:schemeClr val="accent1">
                    <a:lumMod val="75000"/>
                  </a:schemeClr>
                </a:solidFill>
              </a:rPr>
              <a:t>encias de la Naturaleza 1º ESO Andalucía Proyecto Adarve - Unidad 5. La parte gaseosa de la Tierra - 5.2. Composición de la atmósfera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. (s.f.). Libros Digitales - OUPE. </a:t>
            </a:r>
            <a:r>
              <a:rPr lang="es-ES" dirty="0">
                <a:hlinkClick r:id="rId3"/>
              </a:rPr>
              <a:t>https://librodigital.oupe.es/oxed/alumno/ciencias-de-la-naturaleza-1-eso-andalucia-proyecto-adarve/ebook/5-2-composicion-de-la-atmosfera.html</a:t>
            </a:r>
            <a:r>
              <a:rPr lang="es-CO" dirty="0"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s-CO" dirty="0" err="1"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</a:t>
            </a:r>
            <a:r>
              <a:rPr lang="es-CO" dirty="0"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#:~:text=Los%20gases%20pueden%20hacer%20trabajo,más%20claras%20en%20esta%20sección!</a:t>
            </a:r>
            <a:endParaRPr lang="en-US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[3]	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Colaboradores de los proyectos Wikimedia. (2005, 18 de junio). </a:t>
            </a:r>
            <a:r>
              <a:rPr lang="es-ES" i="1" dirty="0">
                <a:solidFill>
                  <a:schemeClr val="accent1">
                    <a:lumMod val="75000"/>
                  </a:schemeClr>
                </a:solidFill>
              </a:rPr>
              <a:t>Aerosol - Wikipedia, la enciclopedia libre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. Wikipedia, la enciclopedia libre. </a:t>
            </a:r>
            <a:r>
              <a:rPr lang="es-ES" dirty="0">
                <a:hlinkClick r:id="rId5"/>
              </a:rPr>
              <a:t>https://es.wikipedia.org/wiki/Aerosol </a:t>
            </a:r>
            <a:endParaRPr lang="es-ES" dirty="0"/>
          </a:p>
          <a:p>
            <a:pPr algn="just"/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s-ES" i="1" dirty="0"/>
              <a:t>10 de los volcanes más peligrosos de América Latina - BBC News Mundo</a:t>
            </a:r>
            <a:r>
              <a:rPr lang="es-ES" dirty="0"/>
              <a:t>. (s.f.). BBC News Mundo. </a:t>
            </a:r>
            <a:r>
              <a:rPr lang="es-ES" dirty="0">
                <a:hlinkClick r:id="rId6"/>
              </a:rPr>
              <a:t>https://www.bbc.com/mundo/noticias-america-latina-44357073 </a:t>
            </a:r>
            <a:endParaRPr lang="es-ES" dirty="0"/>
          </a:p>
          <a:p>
            <a:pPr algn="just"/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[5</a:t>
            </a:r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1800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	</a:t>
            </a:r>
            <a:r>
              <a:rPr lang="es-ES" i="1" dirty="0"/>
              <a:t>Los sectores más contaminantes del planeta y sus soluciones - BREEAM® ES</a:t>
            </a:r>
            <a:r>
              <a:rPr lang="es-ES" dirty="0"/>
              <a:t>. (s.f.). BREEAM® ES. </a:t>
            </a:r>
            <a:r>
              <a:rPr lang="es-ES" dirty="0">
                <a:hlinkClick r:id="rId7"/>
              </a:rPr>
              <a:t>https://breeam.es/sectores-mas-contaminantes-del-planeta/</a:t>
            </a:r>
            <a:endParaRPr lang="es-ES" dirty="0"/>
          </a:p>
          <a:p>
            <a:pPr algn="just"/>
            <a:r>
              <a:rPr lang="es-ES" dirty="0">
                <a:solidFill>
                  <a:schemeClr val="accent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[6] </a:t>
            </a:r>
            <a:r>
              <a:rPr lang="en-US" dirty="0" err="1"/>
              <a:t>Salby</a:t>
            </a:r>
            <a:r>
              <a:rPr lang="en-US" dirty="0"/>
              <a:t>, M. L. (2012). </a:t>
            </a:r>
            <a:r>
              <a:rPr lang="en-US" i="1" dirty="0"/>
              <a:t>Physics of the Atmosphere and Climate</a:t>
            </a:r>
            <a:r>
              <a:rPr lang="en-US" dirty="0"/>
              <a:t>. Cambridge University Press.</a:t>
            </a:r>
          </a:p>
          <a:p>
            <a:pPr algn="just"/>
            <a:r>
              <a:rPr lang="en-US" dirty="0">
                <a:solidFill>
                  <a:schemeClr val="accent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[7] </a:t>
            </a:r>
            <a:r>
              <a:rPr lang="en-US" i="1" dirty="0"/>
              <a:t>Radiation Budget Diagram for Earth's Atmosphere | Center for Science Education</a:t>
            </a:r>
            <a:r>
              <a:rPr lang="en-US" dirty="0"/>
              <a:t>. (</a:t>
            </a:r>
            <a:r>
              <a:rPr lang="en-US" dirty="0" err="1"/>
              <a:t>s.f.</a:t>
            </a:r>
            <a:r>
              <a:rPr lang="en-US" dirty="0"/>
              <a:t>). Home Page | Center for Science Education. </a:t>
            </a:r>
            <a:r>
              <a:rPr lang="en-US" dirty="0">
                <a:hlinkClick r:id="rId8"/>
              </a:rPr>
              <a:t>https://scied.ucar.edu/image/radiation-budget-diagram-earth-atmosphere</a:t>
            </a:r>
            <a:endParaRPr lang="en-US" dirty="0"/>
          </a:p>
          <a:p>
            <a:pPr algn="just"/>
            <a:r>
              <a:rPr lang="en-US" dirty="0">
                <a:solidFill>
                  <a:schemeClr val="accent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[8] 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CLOUDS, RADIATIONS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. 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s.f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.).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presentation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de la climatologie.</a:t>
            </a:r>
            <a:r>
              <a:rPr lang="fr-FR" dirty="0"/>
              <a:t> </a:t>
            </a:r>
            <a:r>
              <a:rPr lang="fr-FR" dirty="0">
                <a:hlinkClick r:id="rId9"/>
              </a:rPr>
              <a:t>http://la.climatologie.free.fr/soleil/cloud-radiation.htm</a:t>
            </a:r>
            <a:endParaRPr lang="fr-FR" dirty="0"/>
          </a:p>
          <a:p>
            <a:pPr algn="just"/>
            <a:r>
              <a:rPr lang="fr-FR" dirty="0">
                <a:solidFill>
                  <a:schemeClr val="accent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[9]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Explained: Radiative forcing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 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s.f.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). MIT News | Massachusetts Institute of Technology. </a:t>
            </a:r>
            <a:r>
              <a:rPr lang="en-US" dirty="0">
                <a:hlinkClick r:id="rId10"/>
              </a:rPr>
              <a:t>https://news.mit.edu/2010/explained-radforce-0309</a:t>
            </a:r>
            <a:endParaRPr lang="en-US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AF91B6-9748-7441-BE0B-7FEDD6B69C1D}"/>
              </a:ext>
            </a:extLst>
          </p:cNvPr>
          <p:cNvSpPr txBox="1"/>
          <p:nvPr/>
        </p:nvSpPr>
        <p:spPr>
          <a:xfrm>
            <a:off x="11641393" y="-46368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183178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E827E-88D2-FFDF-C7ED-85EAD88F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F8CA490D-455E-35E8-C57A-A2B5A0BC7AD2}"/>
              </a:ext>
            </a:extLst>
          </p:cNvPr>
          <p:cNvSpPr/>
          <p:nvPr/>
        </p:nvSpPr>
        <p:spPr>
          <a:xfrm>
            <a:off x="2070687" y="345602"/>
            <a:ext cx="6534892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>
                <a:solidFill>
                  <a:srgbClr val="009BAF"/>
                </a:solidFill>
                <a:latin typeface="Arial"/>
                <a:cs typeface="Arial"/>
              </a:rPr>
              <a:t>Referencias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3AEAA19-BD2B-C653-B9DD-F6FBA78F9C79}"/>
              </a:ext>
            </a:extLst>
          </p:cNvPr>
          <p:cNvSpPr txBox="1"/>
          <p:nvPr/>
        </p:nvSpPr>
        <p:spPr>
          <a:xfrm>
            <a:off x="501444" y="877864"/>
            <a:ext cx="11139949" cy="5812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9BA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[10] </a:t>
            </a:r>
            <a:r>
              <a:rPr lang="es-E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Colaboradores de los proyectos Wikimedia. (2006, 24 de octubre). </a:t>
            </a:r>
            <a:r>
              <a:rPr lang="es-ES" b="0" i="1" dirty="0">
                <a:solidFill>
                  <a:schemeClr val="accent1">
                    <a:lumMod val="75000"/>
                  </a:schemeClr>
                </a:solidFill>
                <a:effectLst/>
              </a:rPr>
              <a:t>Forzamiento </a:t>
            </a:r>
            <a:r>
              <a:rPr lang="es-ES" b="0" i="1" dirty="0" err="1">
                <a:solidFill>
                  <a:schemeClr val="accent1">
                    <a:lumMod val="75000"/>
                  </a:schemeClr>
                </a:solidFill>
                <a:effectLst/>
              </a:rPr>
              <a:t>radiativo</a:t>
            </a:r>
            <a:r>
              <a:rPr lang="es-ES" b="0" i="1" dirty="0">
                <a:solidFill>
                  <a:schemeClr val="accent1">
                    <a:lumMod val="75000"/>
                  </a:schemeClr>
                </a:solidFill>
                <a:effectLst/>
              </a:rPr>
              <a:t> - Wikipedia, la enciclopedia libre</a:t>
            </a:r>
            <a:r>
              <a:rPr lang="es-E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. Wikipedia, la enciclopedia libre. </a:t>
            </a:r>
            <a:r>
              <a:rPr lang="es-ES" b="0" i="0" u="none" strike="noStrike" dirty="0">
                <a:solidFill>
                  <a:srgbClr val="000000"/>
                </a:solidFill>
                <a:effectLst/>
                <a:hlinkClick r:id="rId2"/>
              </a:rPr>
              <a:t>https://es.wikipedia.org/wiki/Forzamiento_radiativo</a:t>
            </a:r>
            <a:endParaRPr lang="es-ES" b="0" i="0" u="none" strike="noStrike" dirty="0">
              <a:solidFill>
                <a:srgbClr val="000000"/>
              </a:solidFill>
              <a:effectLst/>
            </a:endParaRPr>
          </a:p>
          <a:p>
            <a:pPr algn="just"/>
            <a:r>
              <a:rPr lang="en-US" dirty="0">
                <a:solidFill>
                  <a:schemeClr val="accent2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[11] </a:t>
            </a:r>
            <a:r>
              <a:rPr lang="en-US" b="0" i="1" dirty="0">
                <a:solidFill>
                  <a:schemeClr val="accent1">
                    <a:lumMod val="75000"/>
                  </a:schemeClr>
                </a:solidFill>
                <a:effectLst/>
              </a:rPr>
              <a:t>radiative forcing | USDA Climate Hubs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. (</a:t>
            </a:r>
            <a:r>
              <a:rPr lang="en-US" b="0" i="0" dirty="0" err="1">
                <a:solidFill>
                  <a:schemeClr val="accent1">
                    <a:lumMod val="75000"/>
                  </a:schemeClr>
                </a:solidFill>
                <a:effectLst/>
              </a:rPr>
              <a:t>s.f.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). Welcome to the USDA Climate Hubs | USDA Climate Hubs.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linkClick r:id="rId3"/>
              </a:rPr>
              <a:t>https://www.climatehubs.usda.gov/image/radiative-forcing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kern="100" dirty="0">
                <a:solidFill>
                  <a:schemeClr val="accent1"/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[12]</a:t>
            </a:r>
            <a:r>
              <a:rPr lang="en-US" kern="100" dirty="0">
                <a:solidFill>
                  <a:schemeClr val="accent1"/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u="sng" kern="1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Lu a b d et al. (2022) “Sensitivity and uncertainties assessment in radiative forcing due to aerosol optical properties in diverse locations in China, Science of The Total Environment”. </a:t>
            </a:r>
            <a:r>
              <a:rPr lang="es-CO" u="sng" kern="100" dirty="0" err="1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Disponible:https</a:t>
            </a:r>
            <a:r>
              <a:rPr lang="es-CO" u="sng" kern="1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://www.sciencedirect.com/science/article/pii/S0048969722075490 </a:t>
            </a:r>
            <a:r>
              <a:rPr lang="es-CO" u="sng" kern="100" dirty="0">
                <a:solidFill>
                  <a:schemeClr val="accent2"/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(Accedido: 11 de Febrero de 2024).</a:t>
            </a:r>
            <a:endParaRPr lang="en-US" kern="100" dirty="0">
              <a:solidFill>
                <a:schemeClr val="accent2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kern="100" dirty="0">
                <a:solidFill>
                  <a:schemeClr val="accent2"/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[13]</a:t>
            </a:r>
            <a:r>
              <a:rPr lang="en-US" i="1" kern="100" dirty="0">
                <a:solidFill>
                  <a:schemeClr val="accent2"/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i="1" kern="1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Retrieval of gridded aerosol direct radiative forcing based on multiplatform datasets</a:t>
            </a:r>
            <a:r>
              <a:rPr lang="en-US" kern="1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. </a:t>
            </a:r>
            <a:r>
              <a:rPr lang="es-CO" kern="1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(s.f.). AMT – Disponible: </a:t>
            </a:r>
            <a:r>
              <a:rPr lang="es-CO" u="sng" kern="1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  <a:hlinkClick r:id="rId4"/>
              </a:rPr>
              <a:t>https://amt.copernicus.org/articles/13/575/2020/</a:t>
            </a:r>
            <a:r>
              <a:rPr lang="es-CO" kern="100" dirty="0">
                <a:effectLst/>
                <a:ea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s-CO" u="sng" kern="1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(Accedido: 11 de Febrero de 2024).</a:t>
            </a:r>
            <a:endParaRPr lang="en-US" kern="100" dirty="0">
              <a:solidFill>
                <a:schemeClr val="accent1">
                  <a:lumMod val="75000"/>
                </a:schemeClr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solidFill>
                  <a:schemeClr val="accent2"/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[14] </a:t>
            </a:r>
            <a:r>
              <a:rPr lang="en-US" kern="100" dirty="0">
                <a:effectLst/>
                <a:ea typeface="Aptos" panose="020B0004020202020204" pitchFamily="34" charset="0"/>
                <a:cs typeface="Calibri" panose="020F0502020204030204" pitchFamily="34" charset="0"/>
              </a:rPr>
              <a:t>Estimation of Aerosol Radiative Forcing Over an Urban Environment Using Radiative Transfer Model. </a:t>
            </a:r>
            <a:r>
              <a:rPr lang="es-CO" kern="100" dirty="0">
                <a:effectLst/>
                <a:ea typeface="Aptos" panose="020B0004020202020204" pitchFamily="34" charset="0"/>
                <a:cs typeface="Calibri" panose="020F0502020204030204" pitchFamily="34" charset="0"/>
              </a:rPr>
              <a:t>(s.f.). IEEE </a:t>
            </a:r>
            <a:r>
              <a:rPr lang="es-CO" kern="100" dirty="0" err="1">
                <a:effectLst/>
                <a:ea typeface="Aptos" panose="020B0004020202020204" pitchFamily="34" charset="0"/>
                <a:cs typeface="Calibri" panose="020F0502020204030204" pitchFamily="34" charset="0"/>
              </a:rPr>
              <a:t>Xplore</a:t>
            </a:r>
            <a:r>
              <a:rPr lang="es-CO" kern="100" dirty="0">
                <a:effectLst/>
                <a:ea typeface="Aptos" panose="020B0004020202020204" pitchFamily="34" charset="0"/>
                <a:cs typeface="Calibri" panose="020F0502020204030204" pitchFamily="34" charset="0"/>
              </a:rPr>
              <a:t>. Disponible: </a:t>
            </a:r>
            <a:r>
              <a:rPr lang="es-CO" u="sng" kern="100" dirty="0">
                <a:solidFill>
                  <a:srgbClr val="467886"/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  <a:hlinkClick r:id="rId5"/>
              </a:rPr>
              <a:t>https://ieeexplore.ieee.org/document/9358932</a:t>
            </a:r>
            <a:r>
              <a:rPr lang="es-CO" kern="100" dirty="0">
                <a:effectLst/>
                <a:ea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s-CO" u="sng" kern="1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(Accedido: 11 de Febrero de 2024).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CO" kern="100" dirty="0">
                <a:solidFill>
                  <a:schemeClr val="accent2"/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[15] </a:t>
            </a:r>
            <a:r>
              <a:rPr lang="es-CO" kern="1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“La contaminación que enfría el clima global”. Revista Pesquisa </a:t>
            </a:r>
            <a:r>
              <a:rPr lang="es-CO" kern="100" dirty="0" err="1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Fapesp</a:t>
            </a:r>
            <a:r>
              <a:rPr lang="es-CO" kern="100" dirty="0">
                <a:solidFill>
                  <a:schemeClr val="accent1">
                    <a:lumMod val="75000"/>
                  </a:schemeClr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</a:rPr>
              <a:t>. Accedido el 29 de enero de 2024. [En línea]. Disponible: </a:t>
            </a:r>
            <a:r>
              <a:rPr lang="es-CO" u="sng" kern="1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  <a:hlinkClick r:id="rId6"/>
              </a:rPr>
              <a:t>https://revistapesquisa.fapesp.br/es/la-</a:t>
            </a:r>
            <a:r>
              <a:rPr lang="es-CO" u="sng" kern="100" dirty="0" err="1">
                <a:solidFill>
                  <a:srgbClr val="000000"/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  <a:hlinkClick r:id="rId6"/>
              </a:rPr>
              <a:t>contaminacion</a:t>
            </a:r>
            <a:r>
              <a:rPr lang="es-CO" u="sng" kern="1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  <a:hlinkClick r:id="rId6"/>
              </a:rPr>
              <a:t>-que-</a:t>
            </a:r>
            <a:r>
              <a:rPr lang="es-CO" u="sng" kern="100" dirty="0" err="1">
                <a:solidFill>
                  <a:srgbClr val="000000"/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  <a:hlinkClick r:id="rId6"/>
              </a:rPr>
              <a:t>enfria</a:t>
            </a:r>
            <a:r>
              <a:rPr lang="es-CO" u="sng" kern="1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Calibri" panose="020F0502020204030204" pitchFamily="34" charset="0"/>
                <a:hlinkClick r:id="rId6"/>
              </a:rPr>
              <a:t>-el-clima-global/#:~:text=La%20mayoría%20de%20los%20aerosoles,Tierra%20con%20una%20intensidad%20mayor.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8406A5-D33C-26AB-6987-997DE8DD6A80}"/>
              </a:ext>
            </a:extLst>
          </p:cNvPr>
          <p:cNvSpPr txBox="1"/>
          <p:nvPr/>
        </p:nvSpPr>
        <p:spPr>
          <a:xfrm>
            <a:off x="11590553" y="-29243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143651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C0D0B-5492-EC4B-554E-0F6FE12D1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1332D64A-4370-E636-A81F-BB86A44291B4}"/>
              </a:ext>
            </a:extLst>
          </p:cNvPr>
          <p:cNvSpPr/>
          <p:nvPr/>
        </p:nvSpPr>
        <p:spPr>
          <a:xfrm>
            <a:off x="2070687" y="345602"/>
            <a:ext cx="6534892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>
                <a:solidFill>
                  <a:srgbClr val="009BAF"/>
                </a:solidFill>
                <a:latin typeface="Arial"/>
                <a:cs typeface="Arial"/>
              </a:rPr>
              <a:t>Referencias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B8A62A0-E4C9-7F93-7755-6C99787DA812}"/>
              </a:ext>
            </a:extLst>
          </p:cNvPr>
          <p:cNvSpPr txBox="1"/>
          <p:nvPr/>
        </p:nvSpPr>
        <p:spPr>
          <a:xfrm>
            <a:off x="501444" y="877864"/>
            <a:ext cx="11139949" cy="2588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CO" sz="1800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[16] </a:t>
            </a:r>
            <a:r>
              <a:rPr lang="es-CO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“Plan de acción climática de Medellín 2020-2050”. Alcaldía de Medellín. Accedido el 5 de febrero de 2024. [En línea]. Disponible: </a:t>
            </a:r>
            <a:r>
              <a:rPr lang="es-CO" sz="18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  <a:hlinkClick r:id="rId2"/>
              </a:rPr>
              <a:t>https://www.medellin.gov.co/es/secretaria-medio-ambiente/cambio-</a:t>
            </a:r>
            <a:r>
              <a:rPr lang="es-CO" sz="1800" u="sng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  <a:hlinkClick r:id="rId2"/>
              </a:rPr>
              <a:t>climatico</a:t>
            </a:r>
            <a:r>
              <a:rPr lang="es-CO" sz="18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  <a:hlinkClick r:id="rId2"/>
              </a:rPr>
              <a:t>/#:~:text=Consciente%20de%20los%20desafíos,%20Medellín,a%20los%20efectos%20del%20clima.</a:t>
            </a:r>
            <a:endParaRPr lang="es-CO" sz="1800" u="sng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CO" sz="1800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[17] </a:t>
            </a:r>
            <a:r>
              <a:rPr lang="es-ES" b="0" i="1" dirty="0">
                <a:solidFill>
                  <a:srgbClr val="000000"/>
                </a:solidFill>
                <a:effectLst/>
              </a:rPr>
              <a:t>Balance energético – Geología desde Ávila</a:t>
            </a:r>
            <a:r>
              <a:rPr lang="es-ES" b="0" i="0" dirty="0">
                <a:solidFill>
                  <a:srgbClr val="000000"/>
                </a:solidFill>
                <a:effectLst/>
              </a:rPr>
              <a:t>. (s.f.). Geología desde Ávila</a:t>
            </a:r>
            <a:r>
              <a:rPr lang="es-E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es-ES" b="0" i="0" u="none" strike="noStrike" dirty="0">
                <a:solidFill>
                  <a:srgbClr val="000000"/>
                </a:solidFill>
                <a:effectLst/>
                <a:hlinkClick r:id="rId3"/>
              </a:rPr>
              <a:t>https://geolodiaavila.com/tag/balance-energetico/</a:t>
            </a:r>
            <a:endParaRPr lang="en-US" sz="18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098FDC-FA9A-7D2D-EDE8-D9CF22D5C3A7}"/>
              </a:ext>
            </a:extLst>
          </p:cNvPr>
          <p:cNvSpPr txBox="1"/>
          <p:nvPr/>
        </p:nvSpPr>
        <p:spPr>
          <a:xfrm>
            <a:off x="11610217" y="-5620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829464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A5F3A245-A1F9-4A5B-8A86-780845E9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442914" y="4306260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E21F91-9CD8-45F8-8EE6-36309EE3AF6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936407D-25E2-4917-A6B9-D0CDF493D1CA}"/>
              </a:ext>
            </a:extLst>
          </p:cNvPr>
          <p:cNvSpPr/>
          <p:nvPr/>
        </p:nvSpPr>
        <p:spPr>
          <a:xfrm>
            <a:off x="442914" y="4433865"/>
            <a:ext cx="5829300" cy="131445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CE3C6AB-3804-407A-8EFA-090498F34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705" y="5810933"/>
            <a:ext cx="3005421" cy="5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0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pez, calle, grande, parado&#10;&#10;Descripción generada automáticamente">
            <a:extLst>
              <a:ext uri="{FF2B5EF4-FFF2-40B4-BE49-F238E27FC236}">
                <a16:creationId xmlns:a16="http://schemas.microsoft.com/office/drawing/2014/main" id="{1510E749-B5B2-461F-8958-58D3B9827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6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373647" y="156362"/>
            <a:ext cx="90783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600" b="1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8" name="Rectángulo 6">
            <a:extLst>
              <a:ext uri="{FF2B5EF4-FFF2-40B4-BE49-F238E27FC236}">
                <a16:creationId xmlns:a16="http://schemas.microsoft.com/office/drawing/2014/main" id="{6244F140-C404-4A98-A138-65E5D0295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289" y="871205"/>
            <a:ext cx="6000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CO" sz="6600" b="1" i="0" u="none" strike="noStrike" kern="1200" cap="none" spc="0" normalizeH="0" baseline="0" noProof="0">
                <a:ln>
                  <a:noFill/>
                </a:ln>
                <a:solidFill>
                  <a:srgbClr val="02C9B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s-MX" altLang="es-CO" sz="9600" b="1" i="0" u="none" strike="noStrike" kern="1200" cap="none" spc="0" normalizeH="0" baseline="0" noProof="0">
                <a:ln>
                  <a:noFill/>
                </a:ln>
                <a:solidFill>
                  <a:srgbClr val="5BB8B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s-ES" altLang="es-CO" sz="9600" b="1" i="0" u="none" strike="noStrike" kern="1200" cap="none" spc="0" normalizeH="0" baseline="0" noProof="0">
              <a:ln>
                <a:noFill/>
              </a:ln>
              <a:solidFill>
                <a:srgbClr val="5BB8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ángulo 6">
            <a:extLst>
              <a:ext uri="{FF2B5EF4-FFF2-40B4-BE49-F238E27FC236}">
                <a16:creationId xmlns:a16="http://schemas.microsoft.com/office/drawing/2014/main" id="{8301EEAF-8F8F-4CD5-85D0-A853F3828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721" y="1946111"/>
            <a:ext cx="6000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CO" sz="6600" b="1" i="0" u="none" strike="noStrike" kern="1200" cap="none" spc="0" normalizeH="0" baseline="0" noProof="0">
                <a:ln>
                  <a:noFill/>
                </a:ln>
                <a:solidFill>
                  <a:srgbClr val="02C9B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s-MX" altLang="es-CO" sz="9600" b="1" i="0" u="none" strike="noStrike" kern="1200" cap="none" spc="0" normalizeH="0" baseline="0" noProof="0">
                <a:ln>
                  <a:noFill/>
                </a:ln>
                <a:solidFill>
                  <a:srgbClr val="5BB8B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s-ES" altLang="es-CO" sz="9600" b="1" i="0" u="none" strike="noStrike" kern="1200" cap="none" spc="0" normalizeH="0" baseline="0" noProof="0">
              <a:ln>
                <a:noFill/>
              </a:ln>
              <a:solidFill>
                <a:srgbClr val="5BB8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752A9D4-060B-4122-A6D8-E75C58F36344}"/>
              </a:ext>
            </a:extLst>
          </p:cNvPr>
          <p:cNvSpPr txBox="1"/>
          <p:nvPr/>
        </p:nvSpPr>
        <p:spPr>
          <a:xfrm>
            <a:off x="1482002" y="2423326"/>
            <a:ext cx="4717879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Planteamiento del problema</a:t>
            </a:r>
          </a:p>
        </p:txBody>
      </p:sp>
      <p:sp>
        <p:nvSpPr>
          <p:cNvPr id="16" name="Rectángulo 6">
            <a:extLst>
              <a:ext uri="{FF2B5EF4-FFF2-40B4-BE49-F238E27FC236}">
                <a16:creationId xmlns:a16="http://schemas.microsoft.com/office/drawing/2014/main" id="{E1069D29-4631-4CCB-9067-F31A25129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721" y="3086224"/>
            <a:ext cx="6000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CO" sz="6600" b="1" i="0" u="none" strike="noStrike" kern="1200" cap="none" spc="0" normalizeH="0" baseline="0" noProof="0">
                <a:ln>
                  <a:noFill/>
                </a:ln>
                <a:solidFill>
                  <a:srgbClr val="02C9B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  <a:r>
              <a:rPr kumimoji="0" lang="es-MX" altLang="es-CO" sz="9600" b="1" i="0" u="none" strike="noStrike" kern="1200" cap="none" spc="0" normalizeH="0" baseline="0" noProof="0">
                <a:ln>
                  <a:noFill/>
                </a:ln>
                <a:solidFill>
                  <a:srgbClr val="5BB8B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s-ES" altLang="es-CO" sz="9600" b="1" i="0" u="none" strike="noStrike" kern="1200" cap="none" spc="0" normalizeH="0" baseline="0" noProof="0">
              <a:ln>
                <a:noFill/>
              </a:ln>
              <a:solidFill>
                <a:srgbClr val="5BB8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Rectángulo 6">
            <a:extLst>
              <a:ext uri="{FF2B5EF4-FFF2-40B4-BE49-F238E27FC236}">
                <a16:creationId xmlns:a16="http://schemas.microsoft.com/office/drawing/2014/main" id="{B7ADE5F7-3DA4-40D8-A9D8-B72358569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981" y="698324"/>
            <a:ext cx="60007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s-ES" altLang="es-CO" sz="6600" b="1" i="0" u="none" strike="noStrike" kern="1200" cap="none" spc="0" normalizeH="0" baseline="0" noProof="0" dirty="0">
                <a:ln>
                  <a:noFill/>
                </a:ln>
                <a:solidFill>
                  <a:srgbClr val="02C9B6"/>
                </a:solidFill>
                <a:effectLst/>
                <a:uLnTx/>
                <a:uFillTx/>
                <a:latin typeface="Arial"/>
                <a:cs typeface="Arial"/>
              </a:rPr>
              <a:t>6</a:t>
            </a:r>
            <a:endParaRPr lang="es-ES" altLang="es-CO" sz="9600" b="1" i="0" u="none" strike="noStrike" kern="1200" cap="none" spc="0" normalizeH="0" baseline="0" noProof="0" dirty="0">
              <a:ln>
                <a:noFill/>
              </a:ln>
              <a:solidFill>
                <a:srgbClr val="5BB8B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ángulo 6">
            <a:extLst>
              <a:ext uri="{FF2B5EF4-FFF2-40B4-BE49-F238E27FC236}">
                <a16:creationId xmlns:a16="http://schemas.microsoft.com/office/drawing/2014/main" id="{9BF03DBB-EB49-46B1-96E7-7F83F53FD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523" y="1653414"/>
            <a:ext cx="60007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s-ES" altLang="es-CO" sz="6600" b="1" i="0" u="none" strike="noStrike" kern="1200" cap="none" spc="0" normalizeH="0" baseline="0" noProof="0" dirty="0">
                <a:ln>
                  <a:noFill/>
                </a:ln>
                <a:solidFill>
                  <a:srgbClr val="02C9B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s-ES" altLang="es-CO" sz="6600" b="1" i="0" u="none" strike="noStrike" kern="1200" cap="none" spc="0" normalizeH="0" baseline="0" noProof="0" dirty="0">
              <a:ln>
                <a:noFill/>
              </a:ln>
              <a:solidFill>
                <a:srgbClr val="5BB8B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6">
            <a:extLst>
              <a:ext uri="{FF2B5EF4-FFF2-40B4-BE49-F238E27FC236}">
                <a16:creationId xmlns:a16="http://schemas.microsoft.com/office/drawing/2014/main" id="{25705633-4480-44AC-AB1E-8BD62A21D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394" y="2650373"/>
            <a:ext cx="60007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s-ES" altLang="es-CO" sz="6600" b="1" dirty="0">
                <a:solidFill>
                  <a:srgbClr val="02C9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s-ES" altLang="es-CO" sz="6600" b="1" dirty="0">
              <a:solidFill>
                <a:srgbClr val="5BB8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2B23474-D2FF-46A3-AD8A-62A9E0EAA88F}"/>
              </a:ext>
            </a:extLst>
          </p:cNvPr>
          <p:cNvSpPr txBox="1"/>
          <p:nvPr/>
        </p:nvSpPr>
        <p:spPr>
          <a:xfrm>
            <a:off x="373647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9DFE6EA-CB5B-412A-98A1-75C0B289B4DB}"/>
              </a:ext>
            </a:extLst>
          </p:cNvPr>
          <p:cNvSpPr/>
          <p:nvPr/>
        </p:nvSpPr>
        <p:spPr>
          <a:xfrm>
            <a:off x="334500" y="277058"/>
            <a:ext cx="5304299" cy="902077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0301" y="746935"/>
            <a:ext cx="6108174" cy="9195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0B183500-4E72-4DE2-BF0B-F43C359453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73" y="6236148"/>
            <a:ext cx="1979858" cy="37658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5DB9CC6-5E61-A3F0-A11D-EF2258EE98B0}"/>
              </a:ext>
            </a:extLst>
          </p:cNvPr>
          <p:cNvSpPr txBox="1"/>
          <p:nvPr/>
        </p:nvSpPr>
        <p:spPr>
          <a:xfrm>
            <a:off x="1463271" y="3737477"/>
            <a:ext cx="43435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Objetivos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02EEB-F35B-10B3-A2CC-88FA77568DBD}"/>
              </a:ext>
            </a:extLst>
          </p:cNvPr>
          <p:cNvSpPr txBox="1"/>
          <p:nvPr/>
        </p:nvSpPr>
        <p:spPr>
          <a:xfrm>
            <a:off x="1476761" y="4836687"/>
            <a:ext cx="43435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>
                <a:solidFill>
                  <a:schemeClr val="bg1"/>
                </a:solidFill>
                <a:cs typeface="Calibri"/>
              </a:rPr>
              <a:t>Antecedentes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9F256E3-B5FA-4697-BBA1-D4D526BC1978}"/>
              </a:ext>
            </a:extLst>
          </p:cNvPr>
          <p:cNvSpPr txBox="1"/>
          <p:nvPr/>
        </p:nvSpPr>
        <p:spPr>
          <a:xfrm>
            <a:off x="6587318" y="983746"/>
            <a:ext cx="43435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>
                <a:solidFill>
                  <a:schemeClr val="bg1"/>
                </a:solidFill>
                <a:cs typeface="Calibri"/>
              </a:rPr>
              <a:t>Alcance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7B3D39D-9204-EE06-9319-540D467CFF64}"/>
              </a:ext>
            </a:extLst>
          </p:cNvPr>
          <p:cNvSpPr txBox="1"/>
          <p:nvPr/>
        </p:nvSpPr>
        <p:spPr>
          <a:xfrm>
            <a:off x="6610981" y="1935959"/>
            <a:ext cx="46880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>
                <a:solidFill>
                  <a:schemeClr val="bg1"/>
                </a:solidFill>
                <a:cs typeface="Calibri"/>
              </a:rPr>
              <a:t>Metodología propuesta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E9F2E7-AF69-014D-7363-784389D61BD3}"/>
              </a:ext>
            </a:extLst>
          </p:cNvPr>
          <p:cNvSpPr txBox="1"/>
          <p:nvPr/>
        </p:nvSpPr>
        <p:spPr>
          <a:xfrm>
            <a:off x="6619056" y="2971126"/>
            <a:ext cx="43435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>
                <a:solidFill>
                  <a:schemeClr val="bg1"/>
                </a:solidFill>
              </a:rPr>
              <a:t>Cronograma</a:t>
            </a:r>
            <a:endParaRPr lang="es-ES" sz="32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0" name="Rectángulo 6">
            <a:extLst>
              <a:ext uri="{FF2B5EF4-FFF2-40B4-BE49-F238E27FC236}">
                <a16:creationId xmlns:a16="http://schemas.microsoft.com/office/drawing/2014/main" id="{8E3775BA-EADA-CF5D-A7A0-2B16974E0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491" y="4563914"/>
            <a:ext cx="60007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s-MX" altLang="es-CO" sz="6600" b="1" i="0" u="none" strike="noStrike" kern="1200" cap="none" spc="0" normalizeH="0" baseline="0" noProof="0">
                <a:ln>
                  <a:noFill/>
                </a:ln>
                <a:solidFill>
                  <a:srgbClr val="02C9B6"/>
                </a:solidFill>
                <a:effectLst/>
                <a:uLnTx/>
                <a:uFillTx/>
                <a:latin typeface="Arial"/>
                <a:cs typeface="Arial"/>
              </a:rPr>
              <a:t>4</a:t>
            </a:r>
            <a:r>
              <a:rPr lang="es-MX" altLang="es-CO" sz="9600" b="1">
                <a:solidFill>
                  <a:srgbClr val="5BB8BC"/>
                </a:solidFill>
                <a:latin typeface="Arial"/>
                <a:cs typeface="Arial"/>
              </a:rPr>
              <a:t> </a:t>
            </a:r>
            <a:endParaRPr kumimoji="0" lang="es-ES" altLang="es-CO" sz="9600" b="1" i="0" u="none" strike="noStrike" kern="1200" cap="none" spc="0" normalizeH="0" baseline="0" noProof="0">
              <a:ln>
                <a:noFill/>
              </a:ln>
              <a:solidFill>
                <a:srgbClr val="5BB8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7816754-0222-2C30-9D73-B6A91511DB08}"/>
              </a:ext>
            </a:extLst>
          </p:cNvPr>
          <p:cNvSpPr txBox="1"/>
          <p:nvPr/>
        </p:nvSpPr>
        <p:spPr>
          <a:xfrm>
            <a:off x="1476761" y="5931221"/>
            <a:ext cx="43435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>
                <a:solidFill>
                  <a:schemeClr val="bg1"/>
                </a:solidFill>
                <a:cs typeface="Calibri"/>
              </a:rPr>
              <a:t>Justificación</a:t>
            </a:r>
          </a:p>
        </p:txBody>
      </p:sp>
      <p:sp>
        <p:nvSpPr>
          <p:cNvPr id="14" name="Rectángulo 6">
            <a:extLst>
              <a:ext uri="{FF2B5EF4-FFF2-40B4-BE49-F238E27FC236}">
                <a16:creationId xmlns:a16="http://schemas.microsoft.com/office/drawing/2014/main" id="{B9F35D5A-111B-F412-E251-EE739C170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0190" y="3727591"/>
            <a:ext cx="60007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s-ES" altLang="es-CO" sz="6600" b="1" dirty="0">
                <a:solidFill>
                  <a:srgbClr val="02C9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s-ES" altLang="es-CO" sz="6600" b="1" dirty="0">
              <a:solidFill>
                <a:srgbClr val="5BB8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10">
            <a:extLst>
              <a:ext uri="{FF2B5EF4-FFF2-40B4-BE49-F238E27FC236}">
                <a16:creationId xmlns:a16="http://schemas.microsoft.com/office/drawing/2014/main" id="{2ED29E9C-C473-4C53-733E-598AC9312EB3}"/>
              </a:ext>
            </a:extLst>
          </p:cNvPr>
          <p:cNvSpPr txBox="1"/>
          <p:nvPr/>
        </p:nvSpPr>
        <p:spPr>
          <a:xfrm>
            <a:off x="6698598" y="4037467"/>
            <a:ext cx="43435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>
                <a:solidFill>
                  <a:schemeClr val="bg1"/>
                </a:solidFill>
              </a:rPr>
              <a:t>Presupuesto</a:t>
            </a:r>
            <a:endParaRPr lang="es-ES" sz="32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0" name="Rectángulo 6">
            <a:extLst>
              <a:ext uri="{FF2B5EF4-FFF2-40B4-BE49-F238E27FC236}">
                <a16:creationId xmlns:a16="http://schemas.microsoft.com/office/drawing/2014/main" id="{F3DA14D5-D990-F935-2DED-DC8559A3C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497" y="4771126"/>
            <a:ext cx="180111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s-ES" altLang="es-CO" sz="6600" b="1" dirty="0">
                <a:solidFill>
                  <a:srgbClr val="02C9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s-ES" altLang="es-CO" sz="6600" b="1" dirty="0">
              <a:solidFill>
                <a:srgbClr val="5BB8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10">
            <a:extLst>
              <a:ext uri="{FF2B5EF4-FFF2-40B4-BE49-F238E27FC236}">
                <a16:creationId xmlns:a16="http://schemas.microsoft.com/office/drawing/2014/main" id="{AEC69D12-41FE-6F7A-0A64-F6CB771B75BA}"/>
              </a:ext>
            </a:extLst>
          </p:cNvPr>
          <p:cNvSpPr txBox="1"/>
          <p:nvPr/>
        </p:nvSpPr>
        <p:spPr>
          <a:xfrm>
            <a:off x="6740265" y="5991531"/>
            <a:ext cx="43435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>
                <a:solidFill>
                  <a:schemeClr val="bg1"/>
                </a:solidFill>
                <a:cs typeface="Calibri"/>
              </a:rPr>
              <a:t>Referencias</a:t>
            </a:r>
          </a:p>
        </p:txBody>
      </p:sp>
      <p:sp>
        <p:nvSpPr>
          <p:cNvPr id="23" name="Rectángulo 6">
            <a:extLst>
              <a:ext uri="{FF2B5EF4-FFF2-40B4-BE49-F238E27FC236}">
                <a16:creationId xmlns:a16="http://schemas.microsoft.com/office/drawing/2014/main" id="{1750755A-7617-5BF2-6413-79A12D4F7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268" y="5670423"/>
            <a:ext cx="60007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s-MX" altLang="es-CO" sz="6600" b="1">
                <a:solidFill>
                  <a:srgbClr val="02C9B6"/>
                </a:solidFill>
                <a:latin typeface="Arial"/>
                <a:cs typeface="Arial"/>
              </a:rPr>
              <a:t>5</a:t>
            </a:r>
            <a:r>
              <a:rPr lang="es-MX" altLang="es-CO" sz="9600" b="1">
                <a:solidFill>
                  <a:srgbClr val="5BB8BC"/>
                </a:solidFill>
                <a:latin typeface="Arial"/>
                <a:cs typeface="Arial"/>
              </a:rPr>
              <a:t> </a:t>
            </a:r>
            <a:endParaRPr kumimoji="0" lang="es-ES" altLang="es-CO" sz="9600" b="1" i="0" u="none" strike="noStrike" kern="1200" cap="none" spc="0" normalizeH="0" baseline="0" noProof="0">
              <a:ln>
                <a:noFill/>
              </a:ln>
              <a:solidFill>
                <a:srgbClr val="5BB8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CuadroTexto 14">
            <a:extLst>
              <a:ext uri="{FF2B5EF4-FFF2-40B4-BE49-F238E27FC236}">
                <a16:creationId xmlns:a16="http://schemas.microsoft.com/office/drawing/2014/main" id="{F4286DFD-F77F-DCA7-2912-D79CCDE1FD13}"/>
              </a:ext>
            </a:extLst>
          </p:cNvPr>
          <p:cNvSpPr txBox="1"/>
          <p:nvPr/>
        </p:nvSpPr>
        <p:spPr>
          <a:xfrm>
            <a:off x="1369903" y="1480767"/>
            <a:ext cx="464399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>
                <a:solidFill>
                  <a:schemeClr val="bg1"/>
                </a:solidFill>
                <a:ea typeface="Calibri"/>
                <a:cs typeface="Calibri"/>
              </a:rPr>
              <a:t>Contextualización</a:t>
            </a:r>
          </a:p>
        </p:txBody>
      </p:sp>
      <p:sp>
        <p:nvSpPr>
          <p:cNvPr id="27" name="Rectángulo 6">
            <a:extLst>
              <a:ext uri="{FF2B5EF4-FFF2-40B4-BE49-F238E27FC236}">
                <a16:creationId xmlns:a16="http://schemas.microsoft.com/office/drawing/2014/main" id="{6CD6A3EB-DFCF-2BBC-3D84-E6C043BA1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8039" y="5712803"/>
            <a:ext cx="180111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s-ES" altLang="es-CO" sz="6600" b="1" dirty="0">
                <a:solidFill>
                  <a:srgbClr val="02C9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s-ES" altLang="es-CO" sz="6600" b="1" dirty="0">
              <a:solidFill>
                <a:srgbClr val="5BB8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uadroTexto 10">
            <a:extLst>
              <a:ext uri="{FF2B5EF4-FFF2-40B4-BE49-F238E27FC236}">
                <a16:creationId xmlns:a16="http://schemas.microsoft.com/office/drawing/2014/main" id="{E2A2910F-9867-EEB7-FEB7-D700F77858E1}"/>
              </a:ext>
            </a:extLst>
          </p:cNvPr>
          <p:cNvSpPr txBox="1"/>
          <p:nvPr/>
        </p:nvSpPr>
        <p:spPr>
          <a:xfrm>
            <a:off x="6740265" y="5054860"/>
            <a:ext cx="43435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3200" dirty="0">
                <a:solidFill>
                  <a:schemeClr val="bg1"/>
                </a:solidFill>
                <a:cs typeface="Calibri"/>
              </a:rPr>
              <a:t>Propiedad intelectual</a:t>
            </a:r>
          </a:p>
        </p:txBody>
      </p:sp>
    </p:spTree>
    <p:extLst>
      <p:ext uri="{BB962C8B-B14F-4D97-AF65-F5344CB8AC3E}">
        <p14:creationId xmlns:p14="http://schemas.microsoft.com/office/powerpoint/2010/main" val="33753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173560D1-161F-7F74-E79C-B0AC1B02D827}"/>
              </a:ext>
            </a:extLst>
          </p:cNvPr>
          <p:cNvSpPr/>
          <p:nvPr/>
        </p:nvSpPr>
        <p:spPr>
          <a:xfrm>
            <a:off x="2364175" y="283461"/>
            <a:ext cx="6817359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Transferencia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radiativa</a:t>
            </a:r>
            <a:endParaRPr lang="es-ES" sz="4000" b="1" dirty="0">
              <a:solidFill>
                <a:srgbClr val="009BAF"/>
              </a:solidFill>
              <a:latin typeface="Arial"/>
              <a:cs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FA7F26F-44A6-F6D2-ABDD-913F69DD6817}"/>
              </a:ext>
            </a:extLst>
          </p:cNvPr>
          <p:cNvSpPr/>
          <p:nvPr/>
        </p:nvSpPr>
        <p:spPr>
          <a:xfrm>
            <a:off x="2465776" y="229093"/>
            <a:ext cx="6614159" cy="532262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897AC1B-62CF-7467-E649-616C411F8047}"/>
              </a:ext>
            </a:extLst>
          </p:cNvPr>
          <p:cNvSpPr/>
          <p:nvPr/>
        </p:nvSpPr>
        <p:spPr>
          <a:xfrm>
            <a:off x="382066" y="1057874"/>
            <a:ext cx="3432638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92FE1262-E682-2E23-9CDB-A16FA2B62D51}"/>
              </a:ext>
            </a:extLst>
          </p:cNvPr>
          <p:cNvSpPr/>
          <p:nvPr/>
        </p:nvSpPr>
        <p:spPr>
          <a:xfrm>
            <a:off x="4172507" y="1057874"/>
            <a:ext cx="7637427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23B94D0-FDCA-4445-3188-C93F14E00EE1}"/>
              </a:ext>
            </a:extLst>
          </p:cNvPr>
          <p:cNvSpPr/>
          <p:nvPr/>
        </p:nvSpPr>
        <p:spPr>
          <a:xfrm>
            <a:off x="796412" y="814885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CO" sz="2800">
                <a:latin typeface="Arial" panose="020B0604020202020204" pitchFamily="34" charset="0"/>
                <a:cs typeface="Arial" panose="020B0604020202020204" pitchFamily="34" charset="0"/>
              </a:rPr>
              <a:t>Qué</a:t>
            </a:r>
            <a:r>
              <a:rPr lang="es-CO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800">
                <a:latin typeface="Arial" panose="020B0604020202020204" pitchFamily="34" charset="0"/>
                <a:cs typeface="Arial" panose="020B0604020202020204" pitchFamily="34" charset="0"/>
              </a:rPr>
              <a:t>es?</a:t>
            </a:r>
            <a:endParaRPr lang="es-CO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269829C-32D2-2266-52F5-2905D11A22B0}"/>
              </a:ext>
            </a:extLst>
          </p:cNvPr>
          <p:cNvSpPr txBox="1"/>
          <p:nvPr/>
        </p:nvSpPr>
        <p:spPr>
          <a:xfrm>
            <a:off x="608404" y="1474648"/>
            <a:ext cx="3035971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br>
              <a:rPr lang="es-ES" dirty="0"/>
            </a:br>
            <a:r>
              <a:rPr lang="es-ES" b="1" dirty="0">
                <a:latin typeface="Söhne"/>
              </a:rPr>
              <a:t>La transferencia </a:t>
            </a:r>
            <a:r>
              <a:rPr lang="es-ES" b="1" dirty="0" err="1">
                <a:latin typeface="Söhne"/>
              </a:rPr>
              <a:t>radiativa</a:t>
            </a:r>
            <a:r>
              <a:rPr lang="es-ES" b="1" dirty="0">
                <a:latin typeface="Söhne"/>
              </a:rPr>
              <a:t> es el fenómeno que involucra la transferencia de energía de </a:t>
            </a:r>
            <a:r>
              <a:rPr lang="es-ES" b="1">
                <a:latin typeface="Söhne"/>
              </a:rPr>
              <a:t>las </a:t>
            </a:r>
            <a:r>
              <a:rPr lang="es-ES" b="1" dirty="0">
                <a:latin typeface="Söhne"/>
              </a:rPr>
              <a:t>ondas electromagnéticas</a:t>
            </a:r>
            <a:r>
              <a:rPr lang="es-ES" b="1">
                <a:latin typeface="Söhne"/>
              </a:rPr>
              <a:t> en un medio</a:t>
            </a:r>
            <a:r>
              <a:rPr lang="es-ES" b="1" dirty="0">
                <a:latin typeface="Söhne"/>
              </a:rPr>
              <a:t>.</a:t>
            </a:r>
            <a:r>
              <a:rPr lang="es-ES" b="1">
                <a:latin typeface="Söhne"/>
              </a:rPr>
              <a:t> </a:t>
            </a:r>
            <a:endParaRPr lang="es-CO" b="1" dirty="0">
              <a:latin typeface="Söhne"/>
            </a:endParaRPr>
          </a:p>
        </p:txBody>
      </p:sp>
      <p:sp>
        <p:nvSpPr>
          <p:cNvPr id="10" name="Rectángulo: esquinas redondeadas 6">
            <a:extLst>
              <a:ext uri="{FF2B5EF4-FFF2-40B4-BE49-F238E27FC236}">
                <a16:creationId xmlns:a16="http://schemas.microsoft.com/office/drawing/2014/main" id="{28BD2C92-DDD0-8BE0-2AE2-829777658BB1}"/>
              </a:ext>
            </a:extLst>
          </p:cNvPr>
          <p:cNvSpPr/>
          <p:nvPr/>
        </p:nvSpPr>
        <p:spPr>
          <a:xfrm>
            <a:off x="9162854" y="755494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  <a:t>Atmósfera</a:t>
            </a:r>
          </a:p>
        </p:txBody>
      </p:sp>
      <p:sp>
        <p:nvSpPr>
          <p:cNvPr id="12" name="CuadroTexto 10">
            <a:extLst>
              <a:ext uri="{FF2B5EF4-FFF2-40B4-BE49-F238E27FC236}">
                <a16:creationId xmlns:a16="http://schemas.microsoft.com/office/drawing/2014/main" id="{A49BF6CF-94F3-134B-AB9B-EDCC0CD3845E}"/>
              </a:ext>
            </a:extLst>
          </p:cNvPr>
          <p:cNvSpPr txBox="1"/>
          <p:nvPr/>
        </p:nvSpPr>
        <p:spPr>
          <a:xfrm>
            <a:off x="4517009" y="1136035"/>
            <a:ext cx="44852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latin typeface="Söhne"/>
                <a:cs typeface="Segoe UI Semibold" panose="020B0702040204020203" pitchFamily="34" charset="0"/>
              </a:rPr>
              <a:t>Para entender este fenómeno debemos entender entonces, la composición atmosférica:</a:t>
            </a:r>
            <a:endParaRPr lang="es-CO" b="1" dirty="0">
              <a:latin typeface="Söhne"/>
              <a:cs typeface="Segoe UI Semibold" panose="020B07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6A61E27-09E1-E572-ED47-6FC7C49326AE}"/>
              </a:ext>
            </a:extLst>
          </p:cNvPr>
          <p:cNvSpPr txBox="1"/>
          <p:nvPr/>
        </p:nvSpPr>
        <p:spPr>
          <a:xfrm>
            <a:off x="616386" y="6575128"/>
            <a:ext cx="390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>
                <a:solidFill>
                  <a:srgbClr val="009BAF"/>
                </a:solidFill>
              </a:rPr>
              <a:t>Tomado de: </a:t>
            </a:r>
            <a:r>
              <a:rPr lang="es-CO" sz="1400" dirty="0">
                <a:solidFill>
                  <a:schemeClr val="accent3"/>
                </a:solidFill>
              </a:rPr>
              <a:t>[1], [2], [3], [4], [5]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31D3C3A-B946-7314-86E2-AE41D76B8926}"/>
              </a:ext>
            </a:extLst>
          </p:cNvPr>
          <p:cNvSpPr txBox="1"/>
          <p:nvPr/>
        </p:nvSpPr>
        <p:spPr>
          <a:xfrm>
            <a:off x="11798944" y="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03512-26B3-D56A-15B0-1077AC63E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4" r="4376" b="3873"/>
          <a:stretch/>
        </p:blipFill>
        <p:spPr>
          <a:xfrm>
            <a:off x="493980" y="3228973"/>
            <a:ext cx="3238793" cy="2814141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A07C687-33E4-C22A-A2BD-F17FFF8A1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229" y="2652403"/>
            <a:ext cx="4355080" cy="320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rmenta de polvo - Wikipedia, la enciclopedia libre">
            <a:extLst>
              <a:ext uri="{FF2B5EF4-FFF2-40B4-BE49-F238E27FC236}">
                <a16:creationId xmlns:a16="http://schemas.microsoft.com/office/drawing/2014/main" id="{3428C768-AAA4-5931-E3F1-344E61551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857" y="2527373"/>
            <a:ext cx="3533163" cy="304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0">
            <a:extLst>
              <a:ext uri="{FF2B5EF4-FFF2-40B4-BE49-F238E27FC236}">
                <a16:creationId xmlns:a16="http://schemas.microsoft.com/office/drawing/2014/main" id="{812F0E28-1FCC-669B-7AE5-7E05318B3F19}"/>
              </a:ext>
            </a:extLst>
          </p:cNvPr>
          <p:cNvSpPr txBox="1"/>
          <p:nvPr/>
        </p:nvSpPr>
        <p:spPr>
          <a:xfrm>
            <a:off x="5289381" y="2081028"/>
            <a:ext cx="2036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latin typeface="Söhne"/>
                <a:cs typeface="Segoe UI Semibold" panose="020B0702040204020203" pitchFamily="34" charset="0"/>
              </a:rPr>
              <a:t>Gases y moléculas</a:t>
            </a:r>
            <a:endParaRPr lang="es-CO" b="1" dirty="0">
              <a:latin typeface="Söhne"/>
              <a:cs typeface="Segoe UI Semibold" panose="020B0702040204020203" pitchFamily="34" charset="0"/>
            </a:endParaRPr>
          </a:p>
        </p:txBody>
      </p:sp>
      <p:sp>
        <p:nvSpPr>
          <p:cNvPr id="19" name="CuadroTexto 10">
            <a:extLst>
              <a:ext uri="{FF2B5EF4-FFF2-40B4-BE49-F238E27FC236}">
                <a16:creationId xmlns:a16="http://schemas.microsoft.com/office/drawing/2014/main" id="{F59A38A4-04E9-29EF-4A9F-9E380B0DFE33}"/>
              </a:ext>
            </a:extLst>
          </p:cNvPr>
          <p:cNvSpPr txBox="1"/>
          <p:nvPr/>
        </p:nvSpPr>
        <p:spPr>
          <a:xfrm>
            <a:off x="8442446" y="1975554"/>
            <a:ext cx="3255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latin typeface="Söhne"/>
                <a:cs typeface="Segoe UI Semibold" panose="020B0702040204020203" pitchFamily="34" charset="0"/>
              </a:rPr>
              <a:t>Aerosoles (material particulado)</a:t>
            </a:r>
            <a:endParaRPr lang="es-CO" b="1" dirty="0">
              <a:latin typeface="Söhne"/>
              <a:cs typeface="Segoe UI Semibold" panose="020B0702040204020203" pitchFamily="34" charset="0"/>
            </a:endParaRPr>
          </a:p>
        </p:txBody>
      </p:sp>
      <p:pic>
        <p:nvPicPr>
          <p:cNvPr id="1032" name="Picture 8" descr="Volcán de Fuego: 10 de los volcanes más peligrosos de América Latina - BBC  News Mundo">
            <a:extLst>
              <a:ext uri="{FF2B5EF4-FFF2-40B4-BE49-F238E27FC236}">
                <a16:creationId xmlns:a16="http://schemas.microsoft.com/office/drawing/2014/main" id="{43F21833-E0F2-E6A9-283B-D59D1AD6D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r="14061"/>
          <a:stretch/>
        </p:blipFill>
        <p:spPr bwMode="auto">
          <a:xfrm>
            <a:off x="7991220" y="2505219"/>
            <a:ext cx="3765756" cy="308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s sectores más contaminantes del planeta y sus soluciones - BREEAM® ES">
            <a:extLst>
              <a:ext uri="{FF2B5EF4-FFF2-40B4-BE49-F238E27FC236}">
                <a16:creationId xmlns:a16="http://schemas.microsoft.com/office/drawing/2014/main" id="{7E127CAC-A7DB-F5BD-4D81-87BF8EC98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r="10058"/>
          <a:stretch/>
        </p:blipFill>
        <p:spPr bwMode="auto">
          <a:xfrm>
            <a:off x="7948992" y="2492070"/>
            <a:ext cx="3850211" cy="30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36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1" grpId="0"/>
      <p:bldP spid="10" grpId="0" animBg="1"/>
      <p:bldP spid="12" grpId="0"/>
      <p:bldP spid="15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46415EA9-D42D-99A3-5DB6-6E6E13CF6560}"/>
              </a:ext>
            </a:extLst>
          </p:cNvPr>
          <p:cNvSpPr/>
          <p:nvPr/>
        </p:nvSpPr>
        <p:spPr>
          <a:xfrm>
            <a:off x="2741397" y="112036"/>
            <a:ext cx="6817359" cy="1068664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D3CD83C-AAB9-F39C-4801-4764055CB80C}"/>
              </a:ext>
            </a:extLst>
          </p:cNvPr>
          <p:cNvSpPr txBox="1"/>
          <p:nvPr/>
        </p:nvSpPr>
        <p:spPr>
          <a:xfrm>
            <a:off x="1735393" y="61281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dirty="0">
                <a:solidFill>
                  <a:srgbClr val="009BAF"/>
                </a:solidFill>
              </a:rPr>
              <a:t>Tomado de: </a:t>
            </a:r>
            <a:r>
              <a:rPr lang="es-CO" sz="1800" dirty="0">
                <a:solidFill>
                  <a:schemeClr val="accent3"/>
                </a:solidFill>
              </a:rPr>
              <a:t>[</a:t>
            </a:r>
            <a:r>
              <a:rPr lang="es-CO" dirty="0">
                <a:solidFill>
                  <a:schemeClr val="accent3"/>
                </a:solidFill>
              </a:rPr>
              <a:t>6]</a:t>
            </a:r>
            <a:r>
              <a:rPr lang="es-CO" sz="1800" dirty="0">
                <a:solidFill>
                  <a:schemeClr val="accent3"/>
                </a:solidFill>
              </a:rPr>
              <a:t>, [</a:t>
            </a:r>
            <a:r>
              <a:rPr lang="es-CO" dirty="0">
                <a:solidFill>
                  <a:schemeClr val="accent3"/>
                </a:solidFill>
              </a:rPr>
              <a:t>7</a:t>
            </a:r>
            <a:r>
              <a:rPr lang="es-CO" sz="1800" dirty="0">
                <a:solidFill>
                  <a:schemeClr val="accent3"/>
                </a:solidFill>
              </a:rPr>
              <a:t>]</a:t>
            </a:r>
            <a:endParaRPr lang="es-CO" sz="1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3FD6B4-D461-0691-4D39-CF93DAEE8A16}"/>
              </a:ext>
            </a:extLst>
          </p:cNvPr>
          <p:cNvSpPr txBox="1"/>
          <p:nvPr/>
        </p:nvSpPr>
        <p:spPr>
          <a:xfrm>
            <a:off x="11779162" y="-7483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4</a:t>
            </a:r>
          </a:p>
        </p:txBody>
      </p:sp>
      <p:sp>
        <p:nvSpPr>
          <p:cNvPr id="4" name="10 Rectángulo">
            <a:extLst>
              <a:ext uri="{FF2B5EF4-FFF2-40B4-BE49-F238E27FC236}">
                <a16:creationId xmlns:a16="http://schemas.microsoft.com/office/drawing/2014/main" id="{D7DDF41F-36FA-132F-A9FE-145306ECBD9C}"/>
              </a:ext>
            </a:extLst>
          </p:cNvPr>
          <p:cNvSpPr/>
          <p:nvPr/>
        </p:nvSpPr>
        <p:spPr>
          <a:xfrm>
            <a:off x="2741397" y="217551"/>
            <a:ext cx="6817359" cy="96314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Física de la radiación en la atmósfera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4F4E68-FDF8-6A02-1F11-7510C30D9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5" t="4785" r="3169" b="5912"/>
          <a:stretch/>
        </p:blipFill>
        <p:spPr>
          <a:xfrm>
            <a:off x="684756" y="1530728"/>
            <a:ext cx="11125178" cy="4041058"/>
          </a:xfrm>
          <a:prstGeom prst="rect">
            <a:avLst/>
          </a:prstGeom>
        </p:spPr>
      </p:pic>
      <p:sp>
        <p:nvSpPr>
          <p:cNvPr id="9" name="Rectángulo: esquinas redondeadas 3">
            <a:extLst>
              <a:ext uri="{FF2B5EF4-FFF2-40B4-BE49-F238E27FC236}">
                <a16:creationId xmlns:a16="http://schemas.microsoft.com/office/drawing/2014/main" id="{94619E7B-FD53-9D5C-22FF-9D8458BA95E2}"/>
              </a:ext>
            </a:extLst>
          </p:cNvPr>
          <p:cNvSpPr/>
          <p:nvPr/>
        </p:nvSpPr>
        <p:spPr>
          <a:xfrm>
            <a:off x="382066" y="1286214"/>
            <a:ext cx="11593624" cy="4841977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Sol imagen PNG transparente - StickPNG">
            <a:extLst>
              <a:ext uri="{FF2B5EF4-FFF2-40B4-BE49-F238E27FC236}">
                <a16:creationId xmlns:a16="http://schemas.microsoft.com/office/drawing/2014/main" id="{08242216-4BE4-8392-10D9-24FB7AC65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612" y="3992236"/>
            <a:ext cx="1484517" cy="148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neta Tierra Imágenes, Fotos y Fondos de pantalla para Descargar Gratis">
            <a:extLst>
              <a:ext uri="{FF2B5EF4-FFF2-40B4-BE49-F238E27FC236}">
                <a16:creationId xmlns:a16="http://schemas.microsoft.com/office/drawing/2014/main" id="{B941A9D8-8099-6E03-EC92-2B372283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754" y="3932647"/>
            <a:ext cx="1484517" cy="148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5E4B93-CA61-94C7-9D19-98040E8090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40" b="4184"/>
          <a:stretch/>
        </p:blipFill>
        <p:spPr>
          <a:xfrm>
            <a:off x="684756" y="1557767"/>
            <a:ext cx="5318915" cy="4285572"/>
          </a:xfrm>
          <a:prstGeom prst="rect">
            <a:avLst/>
          </a:prstGeom>
        </p:spPr>
      </p:pic>
      <p:pic>
        <p:nvPicPr>
          <p:cNvPr id="13" name="Picture 12" descr="Screen Shot 2018-03-19 at 10.38.38 PM.png">
            <a:extLst>
              <a:ext uri="{FF2B5EF4-FFF2-40B4-BE49-F238E27FC236}">
                <a16:creationId xmlns:a16="http://schemas.microsoft.com/office/drawing/2014/main" id="{96CDA612-A1B4-31DB-3F67-79D0AB7038F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7" r="5344"/>
          <a:stretch/>
        </p:blipFill>
        <p:spPr>
          <a:xfrm>
            <a:off x="5532829" y="1566758"/>
            <a:ext cx="6143426" cy="428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0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FDEEA-9315-B9EC-AE95-B8C6B9577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42DE9F99-70A4-AEC3-7E4E-744ACBEA4903}"/>
              </a:ext>
            </a:extLst>
          </p:cNvPr>
          <p:cNvSpPr/>
          <p:nvPr/>
        </p:nvSpPr>
        <p:spPr>
          <a:xfrm>
            <a:off x="2741397" y="112036"/>
            <a:ext cx="6817359" cy="1068664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27B0E28-3B7F-9664-E6F1-14F2DB40249F}"/>
              </a:ext>
            </a:extLst>
          </p:cNvPr>
          <p:cNvSpPr txBox="1"/>
          <p:nvPr/>
        </p:nvSpPr>
        <p:spPr>
          <a:xfrm>
            <a:off x="1735393" y="61281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dirty="0">
                <a:solidFill>
                  <a:srgbClr val="009BAF"/>
                </a:solidFill>
              </a:rPr>
              <a:t>Tomado de: </a:t>
            </a:r>
            <a:r>
              <a:rPr lang="es-CO" sz="1800" dirty="0">
                <a:solidFill>
                  <a:schemeClr val="accent3"/>
                </a:solidFill>
              </a:rPr>
              <a:t>[8], [9], [10]</a:t>
            </a:r>
            <a:endParaRPr lang="es-CO" sz="1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37E356-0D8F-8AA3-BCC1-C6633470ABFE}"/>
              </a:ext>
            </a:extLst>
          </p:cNvPr>
          <p:cNvSpPr txBox="1"/>
          <p:nvPr/>
        </p:nvSpPr>
        <p:spPr>
          <a:xfrm>
            <a:off x="11779162" y="-7483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5</a:t>
            </a:r>
          </a:p>
        </p:txBody>
      </p:sp>
      <p:sp>
        <p:nvSpPr>
          <p:cNvPr id="4" name="10 Rectángulo">
            <a:extLst>
              <a:ext uri="{FF2B5EF4-FFF2-40B4-BE49-F238E27FC236}">
                <a16:creationId xmlns:a16="http://schemas.microsoft.com/office/drawing/2014/main" id="{A632EA76-CA10-67AF-8ADF-89AA24983E2D}"/>
              </a:ext>
            </a:extLst>
          </p:cNvPr>
          <p:cNvSpPr/>
          <p:nvPr/>
        </p:nvSpPr>
        <p:spPr>
          <a:xfrm>
            <a:off x="2741397" y="217551"/>
            <a:ext cx="6817359" cy="96314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Forzamiento </a:t>
            </a:r>
            <a:r>
              <a:rPr lang="es-ES" sz="4000" b="1" dirty="0" err="1">
                <a:solidFill>
                  <a:srgbClr val="009BAF"/>
                </a:solidFill>
                <a:latin typeface="Arial"/>
                <a:cs typeface="Arial"/>
              </a:rPr>
              <a:t>radiativo</a:t>
            </a: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 en la atmósfera</a:t>
            </a:r>
          </a:p>
        </p:txBody>
      </p:sp>
      <p:sp>
        <p:nvSpPr>
          <p:cNvPr id="9" name="Rectángulo: esquinas redondeadas 3">
            <a:extLst>
              <a:ext uri="{FF2B5EF4-FFF2-40B4-BE49-F238E27FC236}">
                <a16:creationId xmlns:a16="http://schemas.microsoft.com/office/drawing/2014/main" id="{F2572929-E8EA-AB9D-17E8-79A7800C45AA}"/>
              </a:ext>
            </a:extLst>
          </p:cNvPr>
          <p:cNvSpPr/>
          <p:nvPr/>
        </p:nvSpPr>
        <p:spPr>
          <a:xfrm>
            <a:off x="382066" y="1286214"/>
            <a:ext cx="11593624" cy="4841977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0">
            <a:extLst>
              <a:ext uri="{FF2B5EF4-FFF2-40B4-BE49-F238E27FC236}">
                <a16:creationId xmlns:a16="http://schemas.microsoft.com/office/drawing/2014/main" id="{D64C541E-5E66-BE64-CCC9-971D55681C48}"/>
              </a:ext>
            </a:extLst>
          </p:cNvPr>
          <p:cNvSpPr txBox="1"/>
          <p:nvPr/>
        </p:nvSpPr>
        <p:spPr>
          <a:xfrm>
            <a:off x="952533" y="1180699"/>
            <a:ext cx="40367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br>
              <a:rPr lang="es-ES"/>
            </a:br>
            <a:r>
              <a:rPr lang="es-ES" b="1">
                <a:latin typeface="Söhne"/>
              </a:rPr>
              <a:t>El forzamiento </a:t>
            </a:r>
            <a:r>
              <a:rPr lang="es-ES" b="1" err="1">
                <a:latin typeface="Söhne"/>
              </a:rPr>
              <a:t>radiativo</a:t>
            </a:r>
            <a:r>
              <a:rPr lang="es-ES" b="1">
                <a:latin typeface="Söhne"/>
              </a:rPr>
              <a:t> es la diferencia entre la insolación (luz solar) absorbida por el sistema Tierra-atmósfera y la energía irradiada de vuelta al espacio.</a:t>
            </a:r>
            <a:endParaRPr lang="es-CO" b="1">
              <a:latin typeface="Söhn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19841C-0705-D843-E4E0-8777D2427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801" y="1351748"/>
            <a:ext cx="6371608" cy="4670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E2D671-58B3-E540-73C2-FCBFB005D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1" y="2658026"/>
            <a:ext cx="4315852" cy="32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4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420B9-7F90-3E4E-A3BA-A59DA45E0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4AB95B5E-7A8C-6F44-CFB9-474092FCDF15}"/>
              </a:ext>
            </a:extLst>
          </p:cNvPr>
          <p:cNvSpPr/>
          <p:nvPr/>
        </p:nvSpPr>
        <p:spPr>
          <a:xfrm>
            <a:off x="1468317" y="215985"/>
            <a:ext cx="9397341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Definición del problema y objetivos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FE66463-32C2-3E98-D56E-26A004FCE659}"/>
              </a:ext>
            </a:extLst>
          </p:cNvPr>
          <p:cNvSpPr/>
          <p:nvPr/>
        </p:nvSpPr>
        <p:spPr>
          <a:xfrm>
            <a:off x="1799303" y="71593"/>
            <a:ext cx="8809703" cy="721319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38070E6-9AF5-6993-FC4D-65D111629DAE}"/>
              </a:ext>
            </a:extLst>
          </p:cNvPr>
          <p:cNvSpPr/>
          <p:nvPr/>
        </p:nvSpPr>
        <p:spPr>
          <a:xfrm>
            <a:off x="382066" y="1057874"/>
            <a:ext cx="3432638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547F635-E3AD-DD73-F23A-4AB74A78AAC6}"/>
              </a:ext>
            </a:extLst>
          </p:cNvPr>
          <p:cNvSpPr/>
          <p:nvPr/>
        </p:nvSpPr>
        <p:spPr>
          <a:xfrm>
            <a:off x="4172507" y="1057874"/>
            <a:ext cx="7637427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AF8A4B3-768B-187E-537B-A9123F98D232}"/>
              </a:ext>
            </a:extLst>
          </p:cNvPr>
          <p:cNvSpPr/>
          <p:nvPr/>
        </p:nvSpPr>
        <p:spPr>
          <a:xfrm>
            <a:off x="796412" y="814885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  <a:t>Problema?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1B164C-8D75-42E8-FB66-9D81A4F75638}"/>
              </a:ext>
            </a:extLst>
          </p:cNvPr>
          <p:cNvSpPr txBox="1"/>
          <p:nvPr/>
        </p:nvSpPr>
        <p:spPr>
          <a:xfrm>
            <a:off x="601864" y="3457792"/>
            <a:ext cx="303597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br>
              <a:rPr lang="es-ES" dirty="0"/>
            </a:br>
            <a:r>
              <a:rPr lang="es-CO" dirty="0"/>
              <a:t>¿La aplicación del modelo SBDART considerando las propiedades ópticas y físicas de los aerosoles locales permitiría conocer el forzamiento </a:t>
            </a:r>
            <a:r>
              <a:rPr lang="es-CO" dirty="0" err="1"/>
              <a:t>radiativo</a:t>
            </a:r>
            <a:r>
              <a:rPr lang="es-CO" dirty="0"/>
              <a:t> debido a estas partículas en el Valle de Aburrá?</a:t>
            </a:r>
            <a:endParaRPr lang="es-CO" b="1" dirty="0">
              <a:latin typeface="Söhne"/>
            </a:endParaRPr>
          </a:p>
        </p:txBody>
      </p:sp>
      <p:sp>
        <p:nvSpPr>
          <p:cNvPr id="10" name="Rectángulo: esquinas redondeadas 6">
            <a:extLst>
              <a:ext uri="{FF2B5EF4-FFF2-40B4-BE49-F238E27FC236}">
                <a16:creationId xmlns:a16="http://schemas.microsoft.com/office/drawing/2014/main" id="{B3715963-DDCD-7D75-73E5-24D332DEC316}"/>
              </a:ext>
            </a:extLst>
          </p:cNvPr>
          <p:cNvSpPr/>
          <p:nvPr/>
        </p:nvSpPr>
        <p:spPr>
          <a:xfrm>
            <a:off x="6759611" y="5899333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</p:txBody>
      </p:sp>
      <p:sp>
        <p:nvSpPr>
          <p:cNvPr id="12" name="CuadroTexto 10">
            <a:extLst>
              <a:ext uri="{FF2B5EF4-FFF2-40B4-BE49-F238E27FC236}">
                <a16:creationId xmlns:a16="http://schemas.microsoft.com/office/drawing/2014/main" id="{54140DB2-4C36-1822-EA48-2EA00862ADF0}"/>
              </a:ext>
            </a:extLst>
          </p:cNvPr>
          <p:cNvSpPr txBox="1"/>
          <p:nvPr/>
        </p:nvSpPr>
        <p:spPr>
          <a:xfrm>
            <a:off x="4544057" y="1545935"/>
            <a:ext cx="663477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b="1" dirty="0">
                <a:latin typeface="Söhne"/>
                <a:cs typeface="Segoe UI Semibold" panose="020B0702040204020203" pitchFamily="34" charset="0"/>
              </a:rPr>
              <a:t>General: 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Estimar el forzamiento </a:t>
            </a:r>
            <a:r>
              <a:rPr lang="es-CO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radiativo</a:t>
            </a: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debido a los aerosoles atmosféricos en el Valle de Aburrá mediante la implementación del modelo SBDART.</a:t>
            </a:r>
            <a:endParaRPr lang="en-US" kern="100" dirty="0"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ES" sz="2400" b="1" dirty="0">
                <a:latin typeface="Söhne"/>
                <a:cs typeface="Segoe UI Semibold" panose="020B0702040204020203" pitchFamily="34" charset="0"/>
              </a:rPr>
              <a:t> </a:t>
            </a:r>
            <a:endParaRPr lang="es-CO" sz="2400" b="1" dirty="0">
              <a:latin typeface="Söhne"/>
              <a:cs typeface="Segoe UI Semibold" panose="020B07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034432F-581B-E9BD-A14A-3E49BC7F01BD}"/>
              </a:ext>
            </a:extLst>
          </p:cNvPr>
          <p:cNvSpPr txBox="1"/>
          <p:nvPr/>
        </p:nvSpPr>
        <p:spPr>
          <a:xfrm>
            <a:off x="11798944" y="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6</a:t>
            </a:r>
          </a:p>
        </p:txBody>
      </p:sp>
      <p:sp>
        <p:nvSpPr>
          <p:cNvPr id="6" name="CuadroTexto 10">
            <a:extLst>
              <a:ext uri="{FF2B5EF4-FFF2-40B4-BE49-F238E27FC236}">
                <a16:creationId xmlns:a16="http://schemas.microsoft.com/office/drawing/2014/main" id="{8109F670-976B-8C6F-D4EE-D253737AA90E}"/>
              </a:ext>
            </a:extLst>
          </p:cNvPr>
          <p:cNvSpPr txBox="1"/>
          <p:nvPr/>
        </p:nvSpPr>
        <p:spPr>
          <a:xfrm>
            <a:off x="580398" y="1988583"/>
            <a:ext cx="3234304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 b="1" dirty="0">
                <a:latin typeface="Söhne"/>
                <a:cs typeface="Segoe UI Semibold"/>
              </a:rPr>
              <a:t>Modelos </a:t>
            </a:r>
            <a:r>
              <a:rPr lang="es-ES" b="1" dirty="0" err="1">
                <a:latin typeface="Söhne"/>
                <a:cs typeface="Segoe UI Semibold"/>
              </a:rPr>
              <a:t>físicomatemáticos</a:t>
            </a:r>
            <a:r>
              <a:rPr lang="es-ES" b="1" dirty="0">
                <a:latin typeface="Söhne"/>
                <a:cs typeface="Segoe UI Semibold"/>
              </a:rPr>
              <a:t> para simular la transferencia </a:t>
            </a:r>
            <a:r>
              <a:rPr lang="es-ES" b="1" dirty="0" err="1">
                <a:latin typeface="Söhne"/>
                <a:cs typeface="Segoe UI Semibold"/>
              </a:rPr>
              <a:t>radiativa</a:t>
            </a:r>
            <a:r>
              <a:rPr lang="es-ES" b="1" dirty="0">
                <a:latin typeface="Söhne"/>
                <a:cs typeface="Segoe UI Semibold"/>
              </a:rPr>
              <a:t> atmosférica: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>
                <a:latin typeface="Söhne"/>
                <a:cs typeface="Segoe UI Semibold"/>
              </a:rPr>
              <a:t>DART.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err="1">
                <a:latin typeface="Söhne"/>
                <a:cs typeface="Segoe UI Semibold"/>
              </a:rPr>
              <a:t>libRadtran</a:t>
            </a:r>
            <a:r>
              <a:rPr lang="es-ES" b="1" dirty="0">
                <a:latin typeface="Söhne"/>
                <a:cs typeface="Segoe UI Semibold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>
                <a:latin typeface="Söhne"/>
                <a:cs typeface="Segoe UI Semibold" panose="020B0702040204020203" pitchFamily="34" charset="0"/>
              </a:rPr>
              <a:t>SBDART.</a:t>
            </a:r>
          </a:p>
        </p:txBody>
      </p:sp>
      <p:sp>
        <p:nvSpPr>
          <p:cNvPr id="21" name="CuadroTexto 10">
            <a:extLst>
              <a:ext uri="{FF2B5EF4-FFF2-40B4-BE49-F238E27FC236}">
                <a16:creationId xmlns:a16="http://schemas.microsoft.com/office/drawing/2014/main" id="{F8F1C02A-FE78-A951-A48E-166B61F792F5}"/>
              </a:ext>
            </a:extLst>
          </p:cNvPr>
          <p:cNvSpPr txBox="1"/>
          <p:nvPr/>
        </p:nvSpPr>
        <p:spPr>
          <a:xfrm>
            <a:off x="4544057" y="3030137"/>
            <a:ext cx="6634775" cy="276998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 sz="2400" b="1" dirty="0">
                <a:latin typeface="Söhne"/>
                <a:cs typeface="Segoe UI Semibold" panose="020B0702040204020203" pitchFamily="34" charset="0"/>
              </a:rPr>
              <a:t>Específicos: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CO" sz="1800" b="1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Comprender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los fundamentos del modelo fisicomatemático implementado en el código SBDART de transferencia </a:t>
            </a:r>
            <a:r>
              <a:rPr lang="es-CO" sz="1800" kern="100" dirty="0" err="1">
                <a:effectLst/>
                <a:latin typeface="Calibri"/>
                <a:ea typeface="Aptos" panose="020B0004020202020204" pitchFamily="34" charset="0"/>
                <a:cs typeface="Times New Roman"/>
              </a:rPr>
              <a:t>radiativa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.</a:t>
            </a:r>
            <a:endParaRPr lang="en-US" sz="1800" kern="100" dirty="0">
              <a:effectLst/>
              <a:latin typeface="Calibri"/>
              <a:ea typeface="Aptos" panose="020B0004020202020204" pitchFamily="34" charset="0"/>
              <a:cs typeface="Times New Roman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CO" sz="1800" b="1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Determinar las propiedades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físicas y ópticas de los aerosoles atmosféricos involucradas en el modelo SBDART a partir de la revisión bibliográfica de la literatura disponible.</a:t>
            </a:r>
            <a:endParaRPr lang="en-US" sz="1800" kern="100" dirty="0">
              <a:effectLst/>
              <a:latin typeface="Calibri"/>
              <a:ea typeface="Aptos" panose="020B0004020202020204" pitchFamily="34" charset="0"/>
              <a:cs typeface="Times New Roman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CO" sz="1800" b="1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Implementar</a:t>
            </a:r>
            <a:r>
              <a:rPr lang="es-CO" sz="1800" kern="100" dirty="0">
                <a:effectLst/>
                <a:latin typeface="Calibri"/>
                <a:ea typeface="Aptos" panose="020B0004020202020204" pitchFamily="34" charset="0"/>
                <a:cs typeface="Times New Roman"/>
              </a:rPr>
              <a:t> el modelo SBDART utilizando la información disponible localmente.</a:t>
            </a:r>
            <a:endParaRPr lang="en-US" sz="1800" kern="100" dirty="0">
              <a:effectLst/>
              <a:latin typeface="Calibri"/>
              <a:ea typeface="Aptos" panose="020B0004020202020204" pitchFamily="34" charset="0"/>
              <a:cs typeface="Times New Roman"/>
            </a:endParaRPr>
          </a:p>
          <a:p>
            <a:pPr marL="457200" indent="-457200" algn="just">
              <a:buFont typeface="+mj-lt"/>
              <a:buAutoNum type="arabicPeriod"/>
            </a:pPr>
            <a:endParaRPr lang="es-CO" sz="2400" b="1" dirty="0">
              <a:latin typeface="Söhne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86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FD493-CCB9-4E98-FE39-79AC9721E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A9A7BF34-DFEA-1EBD-1DED-7D3E56D972BF}"/>
              </a:ext>
            </a:extLst>
          </p:cNvPr>
          <p:cNvSpPr/>
          <p:nvPr/>
        </p:nvSpPr>
        <p:spPr>
          <a:xfrm>
            <a:off x="1468317" y="215985"/>
            <a:ext cx="9397341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Antecedentes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339F50E-80FD-6627-CE52-37E7DA486057}"/>
              </a:ext>
            </a:extLst>
          </p:cNvPr>
          <p:cNvSpPr/>
          <p:nvPr/>
        </p:nvSpPr>
        <p:spPr>
          <a:xfrm>
            <a:off x="4365522" y="71593"/>
            <a:ext cx="3588775" cy="721319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88D7D48-2B87-D28D-0D56-DFCFABA50A58}"/>
              </a:ext>
            </a:extLst>
          </p:cNvPr>
          <p:cNvSpPr/>
          <p:nvPr/>
        </p:nvSpPr>
        <p:spPr>
          <a:xfrm>
            <a:off x="382065" y="1057874"/>
            <a:ext cx="3884895" cy="5264268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1451D14-880B-658B-5ED5-4C9F1D6929AF}"/>
              </a:ext>
            </a:extLst>
          </p:cNvPr>
          <p:cNvSpPr/>
          <p:nvPr/>
        </p:nvSpPr>
        <p:spPr>
          <a:xfrm>
            <a:off x="4369534" y="1057874"/>
            <a:ext cx="7637427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35F8661-4ED8-893E-CAB8-09EDB61E609A}"/>
              </a:ext>
            </a:extLst>
          </p:cNvPr>
          <p:cNvSpPr/>
          <p:nvPr/>
        </p:nvSpPr>
        <p:spPr>
          <a:xfrm>
            <a:off x="1077074" y="535858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Antecedentes</a:t>
            </a:r>
          </a:p>
        </p:txBody>
      </p:sp>
      <p:sp>
        <p:nvSpPr>
          <p:cNvPr id="10" name="Rectángulo: esquinas redondeadas 6">
            <a:extLst>
              <a:ext uri="{FF2B5EF4-FFF2-40B4-BE49-F238E27FC236}">
                <a16:creationId xmlns:a16="http://schemas.microsoft.com/office/drawing/2014/main" id="{77E7AFB9-22AC-3B96-826D-7997E8D3616E}"/>
              </a:ext>
            </a:extLst>
          </p:cNvPr>
          <p:cNvSpPr/>
          <p:nvPr/>
        </p:nvSpPr>
        <p:spPr>
          <a:xfrm>
            <a:off x="6714634" y="5837102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  <a:t>Otros trabajos</a:t>
            </a:r>
          </a:p>
        </p:txBody>
      </p:sp>
      <p:sp>
        <p:nvSpPr>
          <p:cNvPr id="12" name="CuadroTexto 10">
            <a:extLst>
              <a:ext uri="{FF2B5EF4-FFF2-40B4-BE49-F238E27FC236}">
                <a16:creationId xmlns:a16="http://schemas.microsoft.com/office/drawing/2014/main" id="{5A3C0367-C797-B5AE-493D-8AB6F50E6B13}"/>
              </a:ext>
            </a:extLst>
          </p:cNvPr>
          <p:cNvSpPr txBox="1"/>
          <p:nvPr/>
        </p:nvSpPr>
        <p:spPr>
          <a:xfrm>
            <a:off x="4636909" y="1238835"/>
            <a:ext cx="66347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/>
              <a:t>En china, se ha implementado el SBDART  y se ha mostrado que la RH (Relative </a:t>
            </a:r>
            <a:r>
              <a:rPr lang="es-CO" dirty="0" err="1"/>
              <a:t>Humidity</a:t>
            </a:r>
            <a:r>
              <a:rPr lang="es-CO" dirty="0"/>
              <a:t>) y el tipo de aerosoles afectan las medidas del forzamiento </a:t>
            </a:r>
            <a:r>
              <a:rPr lang="es-CO" dirty="0" err="1"/>
              <a:t>radiativo</a:t>
            </a:r>
            <a:r>
              <a:rPr lang="es-CO" dirty="0"/>
              <a:t> debido a los aerosoles [12][13].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2DB3C4A-3A4B-6D4C-FC5C-694FE5D95DC2}"/>
              </a:ext>
            </a:extLst>
          </p:cNvPr>
          <p:cNvSpPr txBox="1"/>
          <p:nvPr/>
        </p:nvSpPr>
        <p:spPr>
          <a:xfrm>
            <a:off x="11798944" y="-7640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B3CCCE-28BD-CA7F-7AF0-3BD969ED460B}"/>
              </a:ext>
            </a:extLst>
          </p:cNvPr>
          <p:cNvSpPr txBox="1"/>
          <p:nvPr/>
        </p:nvSpPr>
        <p:spPr>
          <a:xfrm>
            <a:off x="660040" y="1568999"/>
            <a:ext cx="32343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Más de un 80% de la energía que se suministra se debe a la transferencia </a:t>
            </a:r>
            <a:r>
              <a:rPr lang="es-CO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radiativa</a:t>
            </a:r>
            <a:r>
              <a:rPr lang="es-CO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[6].</a:t>
            </a:r>
            <a:endParaRPr lang="es-CO" sz="1800" dirty="0">
              <a:effectLst/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A69A91-6A74-F2E5-7E3A-2C6DAC3BBBD4}"/>
              </a:ext>
            </a:extLst>
          </p:cNvPr>
          <p:cNvSpPr txBox="1"/>
          <p:nvPr/>
        </p:nvSpPr>
        <p:spPr>
          <a:xfrm>
            <a:off x="4669515" y="4942279"/>
            <a:ext cx="66347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Adicionalmente, en Gandhinagar, India se u</a:t>
            </a:r>
            <a:r>
              <a:rPr lang="es-CO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só el modelo SBDART para demostrar que el AOD tiene una correlación positiva con el forzamiento </a:t>
            </a:r>
            <a:r>
              <a:rPr lang="es-CO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radiativo</a:t>
            </a:r>
            <a:r>
              <a:rPr lang="es-CO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aerosoles [14].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9BCE54C-5F66-4851-725D-92D02EB1D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311" y="2197567"/>
            <a:ext cx="3612413" cy="270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2">
            <a:extLst>
              <a:ext uri="{FF2B5EF4-FFF2-40B4-BE49-F238E27FC236}">
                <a16:creationId xmlns:a16="http://schemas.microsoft.com/office/drawing/2014/main" id="{D36E593D-7485-8022-B701-BD19F1F72D94}"/>
              </a:ext>
            </a:extLst>
          </p:cNvPr>
          <p:cNvSpPr/>
          <p:nvPr/>
        </p:nvSpPr>
        <p:spPr>
          <a:xfrm>
            <a:off x="4714471" y="2215268"/>
            <a:ext cx="3593156" cy="270931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768B6C9-A3A9-55ED-CAD3-E823D6DE64AB}"/>
              </a:ext>
            </a:extLst>
          </p:cNvPr>
          <p:cNvSpPr txBox="1"/>
          <p:nvPr/>
        </p:nvSpPr>
        <p:spPr>
          <a:xfrm>
            <a:off x="8419297" y="2807427"/>
            <a:ext cx="30411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/>
              <a:t>SSA (Single-</a:t>
            </a:r>
            <a:r>
              <a:rPr lang="es-CO" b="1" dirty="0" err="1"/>
              <a:t>scattering</a:t>
            </a:r>
            <a:r>
              <a:rPr lang="es-CO" b="1" dirty="0"/>
              <a:t> Albedo)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/>
              <a:t>AOD (Aerosol </a:t>
            </a:r>
            <a:r>
              <a:rPr lang="es-CO" b="1" dirty="0" err="1"/>
              <a:t>Optical</a:t>
            </a:r>
            <a:r>
              <a:rPr lang="es-CO" b="1" dirty="0"/>
              <a:t> Depth)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 err="1"/>
              <a:t>Asymmetry</a:t>
            </a:r>
            <a:r>
              <a:rPr lang="es-CO" b="1" dirty="0"/>
              <a:t> Factor (g) </a:t>
            </a:r>
          </a:p>
        </p:txBody>
      </p:sp>
      <p:pic>
        <p:nvPicPr>
          <p:cNvPr id="2054" name="Picture 6" descr="Flujos de energía globales entre la atmósfera, la superficie terrestre y el espacio exterior. Las flechas amarillas representan la radiación solar de onda corta (luz, rayos UV, etc.), las flechas naranjas representan la radiación infrarroja de onda larga (Calor).">
            <a:extLst>
              <a:ext uri="{FF2B5EF4-FFF2-40B4-BE49-F238E27FC236}">
                <a16:creationId xmlns:a16="http://schemas.microsoft.com/office/drawing/2014/main" id="{445767EF-2254-4103-60D8-8989FC465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2" y="2566803"/>
            <a:ext cx="3648314" cy="308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2">
            <a:extLst>
              <a:ext uri="{FF2B5EF4-FFF2-40B4-BE49-F238E27FC236}">
                <a16:creationId xmlns:a16="http://schemas.microsoft.com/office/drawing/2014/main" id="{6EB21CAA-9B94-D508-B48D-AA02E8E9A0EB}"/>
              </a:ext>
            </a:extLst>
          </p:cNvPr>
          <p:cNvSpPr/>
          <p:nvPr/>
        </p:nvSpPr>
        <p:spPr>
          <a:xfrm>
            <a:off x="529502" y="2579691"/>
            <a:ext cx="3638488" cy="3072608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9">
            <a:extLst>
              <a:ext uri="{FF2B5EF4-FFF2-40B4-BE49-F238E27FC236}">
                <a16:creationId xmlns:a16="http://schemas.microsoft.com/office/drawing/2014/main" id="{7088A421-3CEC-1E36-2EDA-B1D13BAED7AD}"/>
              </a:ext>
            </a:extLst>
          </p:cNvPr>
          <p:cNvSpPr txBox="1"/>
          <p:nvPr/>
        </p:nvSpPr>
        <p:spPr>
          <a:xfrm>
            <a:off x="1518941" y="57769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dirty="0">
                <a:solidFill>
                  <a:srgbClr val="009BAF"/>
                </a:solidFill>
              </a:rPr>
              <a:t>Tomado de: </a:t>
            </a:r>
            <a:r>
              <a:rPr lang="es-CO" sz="1800" dirty="0">
                <a:solidFill>
                  <a:schemeClr val="accent3"/>
                </a:solidFill>
              </a:rPr>
              <a:t>[17]</a:t>
            </a:r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349773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 animBg="1"/>
      <p:bldP spid="12" grpId="0"/>
      <p:bldP spid="16" grpId="0"/>
      <p:bldP spid="19" grpId="0"/>
      <p:bldP spid="9" grpId="0" animBg="1"/>
      <p:bldP spid="11" grpId="0"/>
      <p:bldP spid="1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F621D-E11A-7E0F-5CF7-CBDDE5226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48D566E4-AB11-74F0-FE1C-DD28888219F2}"/>
              </a:ext>
            </a:extLst>
          </p:cNvPr>
          <p:cNvSpPr/>
          <p:nvPr/>
        </p:nvSpPr>
        <p:spPr>
          <a:xfrm>
            <a:off x="4375355" y="112036"/>
            <a:ext cx="3559277" cy="637777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C6142A7-EB0B-F375-A541-BCA6424AED3E}"/>
              </a:ext>
            </a:extLst>
          </p:cNvPr>
          <p:cNvSpPr txBox="1"/>
          <p:nvPr/>
        </p:nvSpPr>
        <p:spPr>
          <a:xfrm>
            <a:off x="5174225" y="6039031"/>
            <a:ext cx="1843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dirty="0">
                <a:solidFill>
                  <a:srgbClr val="009BAF"/>
                </a:solidFill>
              </a:rPr>
              <a:t>Tomado de: </a:t>
            </a:r>
            <a:r>
              <a:rPr lang="es-CO" sz="1800" dirty="0">
                <a:solidFill>
                  <a:schemeClr val="accent3"/>
                </a:solidFill>
              </a:rPr>
              <a:t>[11]</a:t>
            </a:r>
            <a:endParaRPr lang="es-CO" sz="1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9B7447A-03AD-905E-D1CC-56C783AAF900}"/>
              </a:ext>
            </a:extLst>
          </p:cNvPr>
          <p:cNvSpPr txBox="1"/>
          <p:nvPr/>
        </p:nvSpPr>
        <p:spPr>
          <a:xfrm>
            <a:off x="11798944" y="-7483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8</a:t>
            </a:r>
          </a:p>
        </p:txBody>
      </p:sp>
      <p:sp>
        <p:nvSpPr>
          <p:cNvPr id="4" name="10 Rectángulo">
            <a:extLst>
              <a:ext uri="{FF2B5EF4-FFF2-40B4-BE49-F238E27FC236}">
                <a16:creationId xmlns:a16="http://schemas.microsoft.com/office/drawing/2014/main" id="{2C28ADF5-AEC6-419B-C45E-B35CC491C30C}"/>
              </a:ext>
            </a:extLst>
          </p:cNvPr>
          <p:cNvSpPr/>
          <p:nvPr/>
        </p:nvSpPr>
        <p:spPr>
          <a:xfrm>
            <a:off x="2741397" y="217551"/>
            <a:ext cx="6817359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Justificación</a:t>
            </a:r>
          </a:p>
        </p:txBody>
      </p:sp>
      <p:sp>
        <p:nvSpPr>
          <p:cNvPr id="9" name="Rectángulo: esquinas redondeadas 3">
            <a:extLst>
              <a:ext uri="{FF2B5EF4-FFF2-40B4-BE49-F238E27FC236}">
                <a16:creationId xmlns:a16="http://schemas.microsoft.com/office/drawing/2014/main" id="{E7F9AEC1-2599-1FB7-91DE-89C7C0F1BFCB}"/>
              </a:ext>
            </a:extLst>
          </p:cNvPr>
          <p:cNvSpPr/>
          <p:nvPr/>
        </p:nvSpPr>
        <p:spPr>
          <a:xfrm>
            <a:off x="353264" y="1018013"/>
            <a:ext cx="11593624" cy="4841977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86D44-3A53-6A74-2C7F-B4A816EEA935}"/>
              </a:ext>
            </a:extLst>
          </p:cNvPr>
          <p:cNvSpPr txBox="1"/>
          <p:nvPr/>
        </p:nvSpPr>
        <p:spPr>
          <a:xfrm>
            <a:off x="615795" y="1184529"/>
            <a:ext cx="4951430" cy="4943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s-CO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Desde el siglo XIX, la temperatura global ha experimentado un aumento de 1.1 °C, y se estima que este incremento podría haber sido de 1.6 °C de no ser por el efecto de los aerosoles atmosféricos [15]. 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s-CO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 </a:t>
            </a:r>
            <a:r>
              <a:rPr lang="es-CO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Plan de Acción Climática de Medellín 2020-2050, que reconoce la necesidad de gestionar y mitigar el cambio climático a nivel local [16].</a:t>
            </a:r>
            <a:endParaRPr lang="es-CO" kern="100" dirty="0"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CO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Así mismo, este proyecto se enmarca dentro de los programas de investigación 4DAir-MOLIS y 4DAir-MISDAM liderados por la Universidad </a:t>
            </a:r>
            <a:r>
              <a:rPr lang="es-CO" sz="18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EAFIT.</a:t>
            </a:r>
            <a:endParaRPr lang="es-CO" sz="18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CO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¿Cuál es el papel del ingeniero físico en el desarrollo del proyecto?</a:t>
            </a:r>
            <a:endParaRPr lang="en-US" sz="1800" b="1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radiative forcing | USDA Climate Hubs">
            <a:extLst>
              <a:ext uri="{FF2B5EF4-FFF2-40B4-BE49-F238E27FC236}">
                <a16:creationId xmlns:a16="http://schemas.microsoft.com/office/drawing/2014/main" id="{8B949D30-A6D6-B927-52AD-E78800315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225" y="1386549"/>
            <a:ext cx="6157356" cy="410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9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4BA58-AF96-9C95-44DE-951A14286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0 Rectángulo">
            <a:extLst>
              <a:ext uri="{FF2B5EF4-FFF2-40B4-BE49-F238E27FC236}">
                <a16:creationId xmlns:a16="http://schemas.microsoft.com/office/drawing/2014/main" id="{9C18DAB1-DE8B-6D03-7BCB-03B36DF35716}"/>
              </a:ext>
            </a:extLst>
          </p:cNvPr>
          <p:cNvSpPr/>
          <p:nvPr/>
        </p:nvSpPr>
        <p:spPr>
          <a:xfrm>
            <a:off x="1468317" y="215985"/>
            <a:ext cx="9397341" cy="5322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es-ES" sz="4000" b="1" dirty="0">
                <a:solidFill>
                  <a:srgbClr val="009BAF"/>
                </a:solidFill>
                <a:latin typeface="Arial"/>
                <a:cs typeface="Arial"/>
              </a:rPr>
              <a:t>Alcance y metodología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AA0C062-D296-B58E-B225-D9F85C57CAC7}"/>
              </a:ext>
            </a:extLst>
          </p:cNvPr>
          <p:cNvSpPr/>
          <p:nvPr/>
        </p:nvSpPr>
        <p:spPr>
          <a:xfrm>
            <a:off x="3215148" y="71593"/>
            <a:ext cx="5820698" cy="721319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7C30EC2-4B33-0006-178D-2ACA29DF8373}"/>
              </a:ext>
            </a:extLst>
          </p:cNvPr>
          <p:cNvSpPr/>
          <p:nvPr/>
        </p:nvSpPr>
        <p:spPr>
          <a:xfrm>
            <a:off x="382066" y="1057874"/>
            <a:ext cx="3432638" cy="5264268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5DF9E52-F5CC-7682-3CF0-CB1964C884F8}"/>
              </a:ext>
            </a:extLst>
          </p:cNvPr>
          <p:cNvSpPr/>
          <p:nvPr/>
        </p:nvSpPr>
        <p:spPr>
          <a:xfrm>
            <a:off x="4172507" y="1057874"/>
            <a:ext cx="7637427" cy="5370070"/>
          </a:xfrm>
          <a:prstGeom prst="roundRect">
            <a:avLst/>
          </a:prstGeom>
          <a:noFill/>
          <a:ln w="28575">
            <a:solidFill>
              <a:srgbClr val="007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BEC8C7E-2EBF-9FD9-B59B-E9D5F44DC072}"/>
              </a:ext>
            </a:extLst>
          </p:cNvPr>
          <p:cNvSpPr/>
          <p:nvPr/>
        </p:nvSpPr>
        <p:spPr>
          <a:xfrm>
            <a:off x="796412" y="814885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Alcance</a:t>
            </a:r>
          </a:p>
        </p:txBody>
      </p:sp>
      <p:sp>
        <p:nvSpPr>
          <p:cNvPr id="10" name="Rectángulo: esquinas redondeadas 6">
            <a:extLst>
              <a:ext uri="{FF2B5EF4-FFF2-40B4-BE49-F238E27FC236}">
                <a16:creationId xmlns:a16="http://schemas.microsoft.com/office/drawing/2014/main" id="{685A0E29-2C85-FA45-A48D-CB32B0793606}"/>
              </a:ext>
            </a:extLst>
          </p:cNvPr>
          <p:cNvSpPr/>
          <p:nvPr/>
        </p:nvSpPr>
        <p:spPr>
          <a:xfrm>
            <a:off x="6714634" y="5837102"/>
            <a:ext cx="2553171" cy="9586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6AF32B-3898-0904-278A-5E928455D265}"/>
              </a:ext>
            </a:extLst>
          </p:cNvPr>
          <p:cNvSpPr txBox="1"/>
          <p:nvPr/>
        </p:nvSpPr>
        <p:spPr>
          <a:xfrm>
            <a:off x="11809934" y="-7640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E7DC98-9A56-D23B-4441-21294BC6CF1D}"/>
              </a:ext>
            </a:extLst>
          </p:cNvPr>
          <p:cNvSpPr txBox="1"/>
          <p:nvPr/>
        </p:nvSpPr>
        <p:spPr>
          <a:xfrm>
            <a:off x="488130" y="1981573"/>
            <a:ext cx="3169733" cy="1347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s-CO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 alcance de este proyecto será estimar el forzamiento </a:t>
            </a:r>
            <a:r>
              <a:rPr lang="es-CO" sz="18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radiativo</a:t>
            </a:r>
            <a:r>
              <a:rPr lang="es-CO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aerosoles en el Valle de Aburrá.</a:t>
            </a:r>
            <a:endParaRPr lang="en-US" sz="18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61CFB-2918-A5DA-4C56-FE00EE96394A}"/>
              </a:ext>
            </a:extLst>
          </p:cNvPr>
          <p:cNvSpPr txBox="1"/>
          <p:nvPr/>
        </p:nvSpPr>
        <p:spPr>
          <a:xfrm>
            <a:off x="4581675" y="1626430"/>
            <a:ext cx="6597157" cy="3842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s-CO" sz="20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Para este proyecto investigativo se implementará una metodología en cascada que contempla las siguientes fases:</a:t>
            </a:r>
          </a:p>
          <a:p>
            <a:pPr marL="342900" marR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s-CO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Revisión de la literatura.</a:t>
            </a:r>
          </a:p>
          <a:p>
            <a:pPr marL="342900" marR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s-CO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Instalación del programa SBDART.</a:t>
            </a:r>
            <a:endParaRPr lang="es-CO" dirty="0"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s-CO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Estudio detallado del modelo fisicomatemático SBDART y funcionamiento del programa.</a:t>
            </a:r>
          </a:p>
          <a:p>
            <a:pPr marL="342900" marR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s-CO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Implementación del modelo y ejecución para obtener resultados simulados del forzamiento </a:t>
            </a:r>
            <a:r>
              <a:rPr lang="es-CO" sz="18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radiativo</a:t>
            </a:r>
            <a:r>
              <a:rPr lang="es-CO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s-CO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Análisis comparativo y evaluación de la sensibilidad a diferentes variables</a:t>
            </a:r>
            <a:r>
              <a:rPr lang="es-CO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6 soluciones para reducir la contaminación en las ciudades | Ecotrendies">
            <a:extLst>
              <a:ext uri="{FF2B5EF4-FFF2-40B4-BE49-F238E27FC236}">
                <a16:creationId xmlns:a16="http://schemas.microsoft.com/office/drawing/2014/main" id="{C2ECDD9C-D856-A803-03D2-3BB6FF772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10" y="3712888"/>
            <a:ext cx="3298350" cy="20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2">
            <a:extLst>
              <a:ext uri="{FF2B5EF4-FFF2-40B4-BE49-F238E27FC236}">
                <a16:creationId xmlns:a16="http://schemas.microsoft.com/office/drawing/2014/main" id="{2A56632C-B293-0ACD-8076-4B13ED50C176}"/>
              </a:ext>
            </a:extLst>
          </p:cNvPr>
          <p:cNvSpPr/>
          <p:nvPr/>
        </p:nvSpPr>
        <p:spPr>
          <a:xfrm>
            <a:off x="449210" y="3712888"/>
            <a:ext cx="3298350" cy="2029754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35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 animBg="1"/>
      <p:bldP spid="8" grpId="0"/>
      <p:bldP spid="6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odelo centrado en el estudiante">
  <a:themeElements>
    <a:clrScheme name="Colores Institucionales">
      <a:dk1>
        <a:srgbClr val="0E4753"/>
      </a:dk1>
      <a:lt1>
        <a:sysClr val="window" lastClr="FFFFFF"/>
      </a:lt1>
      <a:dk2>
        <a:srgbClr val="0D3240"/>
      </a:dk2>
      <a:lt2>
        <a:srgbClr val="06D0B3"/>
      </a:lt2>
      <a:accent1>
        <a:srgbClr val="218B99"/>
      </a:accent1>
      <a:accent2>
        <a:srgbClr val="009BAF"/>
      </a:accent2>
      <a:accent3>
        <a:srgbClr val="06141C"/>
      </a:accent3>
      <a:accent4>
        <a:srgbClr val="7F7F7F"/>
      </a:accent4>
      <a:accent5>
        <a:srgbClr val="595959"/>
      </a:accent5>
      <a:accent6>
        <a:srgbClr val="404040"/>
      </a:accent6>
      <a:hlink>
        <a:srgbClr val="218B99"/>
      </a:hlink>
      <a:folHlink>
        <a:srgbClr val="009BA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Institucional-2022-ESCUELA" id="{2260D220-5B66-4366-9742-89BA75C09B66}" vid="{2C2E5958-A969-412B-9A6B-08EA2F1DA272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c62d9aa-111b-4dda-8d41-fa0b40b7f84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708D55975E77540A32E185AA54345C7" ma:contentTypeVersion="8" ma:contentTypeDescription="Crear nuevo documento." ma:contentTypeScope="" ma:versionID="94c4daf1a7d935cccf5f6f2f820901cb">
  <xsd:schema xmlns:xsd="http://www.w3.org/2001/XMLSchema" xmlns:xs="http://www.w3.org/2001/XMLSchema" xmlns:p="http://schemas.microsoft.com/office/2006/metadata/properties" xmlns:ns3="3fc2752e-1d1c-407d-b249-05ec589f3e6d" xmlns:ns4="4c62d9aa-111b-4dda-8d41-fa0b40b7f845" targetNamespace="http://schemas.microsoft.com/office/2006/metadata/properties" ma:root="true" ma:fieldsID="4fd72dd8a6aac75d9fdd0e9606421783" ns3:_="" ns4:_="">
    <xsd:import namespace="3fc2752e-1d1c-407d-b249-05ec589f3e6d"/>
    <xsd:import namespace="4c62d9aa-111b-4dda-8d41-fa0b40b7f84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SearchPropertie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c2752e-1d1c-407d-b249-05ec589f3e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62d9aa-111b-4dda-8d41-fa0b40b7f8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3989B6-EA4E-47C3-AE16-2448F390677C}">
  <ds:schemaRefs>
    <ds:schemaRef ds:uri="4c62d9aa-111b-4dda-8d41-fa0b40b7f845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3fc2752e-1d1c-407d-b249-05ec589f3e6d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3D1B857-24A5-4043-B356-3E0843D3C4A6}">
  <ds:schemaRefs>
    <ds:schemaRef ds:uri="3fc2752e-1d1c-407d-b249-05ec589f3e6d"/>
    <ds:schemaRef ds:uri="4c62d9aa-111b-4dda-8d41-fa0b40b7f84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C637FBC-8239-42DE-8D4E-B860E128CF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2455</TotalTime>
  <Words>1516</Words>
  <Application>Microsoft Office PowerPoint</Application>
  <PresentationFormat>Widescreen</PresentationFormat>
  <Paragraphs>130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Corbel</vt:lpstr>
      <vt:lpstr>Open Sans</vt:lpstr>
      <vt:lpstr>Söhne</vt:lpstr>
      <vt:lpstr>Modelo centrado en el estudiante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Julian Andres Diaz Quintero</dc:creator>
  <cp:lastModifiedBy>Fernando Londoño Palacio</cp:lastModifiedBy>
  <cp:revision>2</cp:revision>
  <dcterms:created xsi:type="dcterms:W3CDTF">2023-09-19T02:54:06Z</dcterms:created>
  <dcterms:modified xsi:type="dcterms:W3CDTF">2024-03-11T09:03:32Z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0x010100F708D55975E77540A32E185AA54345C7</vt:lpwstr>
  </property>
</Properties>
</file>